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9" r:id="rId3"/>
    <p:sldId id="270" r:id="rId4"/>
    <p:sldId id="271" r:id="rId5"/>
    <p:sldId id="312" r:id="rId6"/>
    <p:sldId id="272" r:id="rId7"/>
    <p:sldId id="313" r:id="rId8"/>
    <p:sldId id="316" r:id="rId9"/>
    <p:sldId id="275" r:id="rId10"/>
    <p:sldId id="318" r:id="rId11"/>
    <p:sldId id="276" r:id="rId12"/>
    <p:sldId id="314" r:id="rId13"/>
    <p:sldId id="278" r:id="rId14"/>
    <p:sldId id="279" r:id="rId15"/>
    <p:sldId id="320" r:id="rId16"/>
    <p:sldId id="280" r:id="rId17"/>
    <p:sldId id="309" r:id="rId18"/>
    <p:sldId id="282" r:id="rId19"/>
    <p:sldId id="310" r:id="rId20"/>
    <p:sldId id="311" r:id="rId21"/>
    <p:sldId id="283" r:id="rId22"/>
    <p:sldId id="322" r:id="rId23"/>
    <p:sldId id="284" r:id="rId24"/>
    <p:sldId id="285" r:id="rId25"/>
    <p:sldId id="286" r:id="rId26"/>
    <p:sldId id="287" r:id="rId27"/>
    <p:sldId id="288" r:id="rId28"/>
    <p:sldId id="291" r:id="rId29"/>
    <p:sldId id="289" r:id="rId30"/>
    <p:sldId id="293" r:id="rId31"/>
    <p:sldId id="290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CCFF"/>
    <a:srgbClr val="398CE7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64" autoAdjust="0"/>
  </p:normalViewPr>
  <p:slideViewPr>
    <p:cSldViewPr>
      <p:cViewPr>
        <p:scale>
          <a:sx n="87" d="100"/>
          <a:sy n="87" d="100"/>
        </p:scale>
        <p:origin x="-230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E10CC-F769-4FF8-8E4F-8B7275DED393}" type="datetimeFigureOut">
              <a:rPr lang="en-GB" smtClean="0"/>
              <a:pPr/>
              <a:t>21/05/2019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FC476-C759-4BA3-9653-083A5E19AF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6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11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06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BCFAFD-529B-42F5-9DCE-81EA4675CEE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FC476-C759-4BA3-9653-083A5E19AF8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693D-E478-4226-A5CC-D215ACE841F3}" type="datetimeFigureOut">
              <a:rPr lang="en-GB"/>
              <a:pPr>
                <a:defRPr/>
              </a:pPr>
              <a:t>21/05/2019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41F43-8AC8-4DD2-A99B-D4B2512939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3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160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AutoShape 8"/>
          <p:cNvSpPr>
            <a:spLocks noChangeArrowheads="1"/>
          </p:cNvSpPr>
          <p:nvPr userDrawn="1"/>
        </p:nvSpPr>
        <p:spPr bwMode="auto">
          <a:xfrm flipH="1">
            <a:off x="8027988" y="0"/>
            <a:ext cx="1116012" cy="836613"/>
          </a:xfrm>
          <a:prstGeom prst="flowChartDocumen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33" name="AutoShape 9"/>
          <p:cNvSpPr>
            <a:spLocks noChangeArrowheads="1"/>
          </p:cNvSpPr>
          <p:nvPr userDrawn="1"/>
        </p:nvSpPr>
        <p:spPr bwMode="auto">
          <a:xfrm flipH="1">
            <a:off x="8027988" y="0"/>
            <a:ext cx="1116012" cy="765175"/>
          </a:xfrm>
          <a:prstGeom prst="flowChartDocumen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pSp>
        <p:nvGrpSpPr>
          <p:cNvPr id="1029" name="Group 10"/>
          <p:cNvGrpSpPr>
            <a:grpSpLocks noChangeAspect="1"/>
          </p:cNvGrpSpPr>
          <p:nvPr userDrawn="1"/>
        </p:nvGrpSpPr>
        <p:grpSpPr bwMode="auto">
          <a:xfrm>
            <a:off x="8243888" y="44450"/>
            <a:ext cx="855662" cy="579438"/>
            <a:chOff x="612" y="2024"/>
            <a:chExt cx="1132" cy="768"/>
          </a:xfrm>
        </p:grpSpPr>
        <p:sp>
          <p:nvSpPr>
            <p:cNvPr id="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612" y="2024"/>
              <a:ext cx="113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612" y="2024"/>
              <a:ext cx="1132" cy="7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379" y="2024"/>
              <a:ext cx="260" cy="328"/>
            </a:xfrm>
            <a:custGeom>
              <a:avLst/>
              <a:gdLst/>
              <a:ahLst/>
              <a:cxnLst>
                <a:cxn ang="0">
                  <a:pos x="494" y="5"/>
                </a:cxn>
                <a:cxn ang="0">
                  <a:pos x="596" y="27"/>
                </a:cxn>
                <a:cxn ang="0">
                  <a:pos x="674" y="55"/>
                </a:cxn>
                <a:cxn ang="0">
                  <a:pos x="721" y="76"/>
                </a:cxn>
                <a:cxn ang="0">
                  <a:pos x="651" y="265"/>
                </a:cxn>
                <a:cxn ang="0">
                  <a:pos x="630" y="255"/>
                </a:cxn>
                <a:cxn ang="0">
                  <a:pos x="574" y="234"/>
                </a:cxn>
                <a:cxn ang="0">
                  <a:pos x="502" y="211"/>
                </a:cxn>
                <a:cxn ang="0">
                  <a:pos x="429" y="197"/>
                </a:cxn>
                <a:cxn ang="0">
                  <a:pos x="351" y="204"/>
                </a:cxn>
                <a:cxn ang="0">
                  <a:pos x="299" y="240"/>
                </a:cxn>
                <a:cxn ang="0">
                  <a:pos x="291" y="295"/>
                </a:cxn>
                <a:cxn ang="0">
                  <a:pos x="322" y="334"/>
                </a:cxn>
                <a:cxn ang="0">
                  <a:pos x="387" y="359"/>
                </a:cxn>
                <a:cxn ang="0">
                  <a:pos x="482" y="386"/>
                </a:cxn>
                <a:cxn ang="0">
                  <a:pos x="621" y="441"/>
                </a:cxn>
                <a:cxn ang="0">
                  <a:pos x="714" y="511"/>
                </a:cxn>
                <a:cxn ang="0">
                  <a:pos x="765" y="599"/>
                </a:cxn>
                <a:cxn ang="0">
                  <a:pos x="771" y="711"/>
                </a:cxn>
                <a:cxn ang="0">
                  <a:pos x="731" y="822"/>
                </a:cxn>
                <a:cxn ang="0">
                  <a:pos x="646" y="909"/>
                </a:cxn>
                <a:cxn ang="0">
                  <a:pos x="522" y="965"/>
                </a:cxn>
                <a:cxn ang="0">
                  <a:pos x="362" y="985"/>
                </a:cxn>
                <a:cxn ang="0">
                  <a:pos x="230" y="972"/>
                </a:cxn>
                <a:cxn ang="0">
                  <a:pos x="125" y="941"/>
                </a:cxn>
                <a:cxn ang="0">
                  <a:pos x="50" y="906"/>
                </a:cxn>
                <a:cxn ang="0">
                  <a:pos x="8" y="880"/>
                </a:cxn>
                <a:cxn ang="0">
                  <a:pos x="84" y="695"/>
                </a:cxn>
                <a:cxn ang="0">
                  <a:pos x="105" y="706"/>
                </a:cxn>
                <a:cxn ang="0">
                  <a:pos x="159" y="731"/>
                </a:cxn>
                <a:cxn ang="0">
                  <a:pos x="239" y="760"/>
                </a:cxn>
                <a:cxn ang="0">
                  <a:pos x="331" y="782"/>
                </a:cxn>
                <a:cxn ang="0">
                  <a:pos x="424" y="785"/>
                </a:cxn>
                <a:cxn ang="0">
                  <a:pos x="490" y="752"/>
                </a:cxn>
                <a:cxn ang="0">
                  <a:pos x="516" y="691"/>
                </a:cxn>
                <a:cxn ang="0">
                  <a:pos x="497" y="635"/>
                </a:cxn>
                <a:cxn ang="0">
                  <a:pos x="446" y="598"/>
                </a:cxn>
                <a:cxn ang="0">
                  <a:pos x="364" y="570"/>
                </a:cxn>
                <a:cxn ang="0">
                  <a:pos x="238" y="533"/>
                </a:cxn>
                <a:cxn ang="0">
                  <a:pos x="132" y="483"/>
                </a:cxn>
                <a:cxn ang="0">
                  <a:pos x="64" y="417"/>
                </a:cxn>
                <a:cxn ang="0">
                  <a:pos x="34" y="331"/>
                </a:cxn>
                <a:cxn ang="0">
                  <a:pos x="42" y="221"/>
                </a:cxn>
                <a:cxn ang="0">
                  <a:pos x="95" y="125"/>
                </a:cxn>
                <a:cxn ang="0">
                  <a:pos x="187" y="52"/>
                </a:cxn>
                <a:cxn ang="0">
                  <a:pos x="314" y="8"/>
                </a:cxn>
              </a:cxnLst>
              <a:rect l="0" t="0" r="r" b="b"/>
              <a:pathLst>
                <a:path w="774" h="985">
                  <a:moveTo>
                    <a:pt x="416" y="0"/>
                  </a:moveTo>
                  <a:lnTo>
                    <a:pt x="456" y="1"/>
                  </a:lnTo>
                  <a:lnTo>
                    <a:pt x="494" y="5"/>
                  </a:lnTo>
                  <a:lnTo>
                    <a:pt x="530" y="11"/>
                  </a:lnTo>
                  <a:lnTo>
                    <a:pt x="564" y="19"/>
                  </a:lnTo>
                  <a:lnTo>
                    <a:pt x="596" y="27"/>
                  </a:lnTo>
                  <a:lnTo>
                    <a:pt x="626" y="36"/>
                  </a:lnTo>
                  <a:lnTo>
                    <a:pt x="651" y="45"/>
                  </a:lnTo>
                  <a:lnTo>
                    <a:pt x="674" y="55"/>
                  </a:lnTo>
                  <a:lnTo>
                    <a:pt x="694" y="63"/>
                  </a:lnTo>
                  <a:lnTo>
                    <a:pt x="710" y="70"/>
                  </a:lnTo>
                  <a:lnTo>
                    <a:pt x="721" y="76"/>
                  </a:lnTo>
                  <a:lnTo>
                    <a:pt x="729" y="80"/>
                  </a:lnTo>
                  <a:lnTo>
                    <a:pt x="731" y="81"/>
                  </a:lnTo>
                  <a:lnTo>
                    <a:pt x="651" y="265"/>
                  </a:lnTo>
                  <a:lnTo>
                    <a:pt x="648" y="264"/>
                  </a:lnTo>
                  <a:lnTo>
                    <a:pt x="641" y="261"/>
                  </a:lnTo>
                  <a:lnTo>
                    <a:pt x="630" y="255"/>
                  </a:lnTo>
                  <a:lnTo>
                    <a:pt x="613" y="249"/>
                  </a:lnTo>
                  <a:lnTo>
                    <a:pt x="595" y="242"/>
                  </a:lnTo>
                  <a:lnTo>
                    <a:pt x="574" y="234"/>
                  </a:lnTo>
                  <a:lnTo>
                    <a:pt x="551" y="227"/>
                  </a:lnTo>
                  <a:lnTo>
                    <a:pt x="527" y="218"/>
                  </a:lnTo>
                  <a:lnTo>
                    <a:pt x="502" y="211"/>
                  </a:lnTo>
                  <a:lnTo>
                    <a:pt x="476" y="205"/>
                  </a:lnTo>
                  <a:lnTo>
                    <a:pt x="453" y="200"/>
                  </a:lnTo>
                  <a:lnTo>
                    <a:pt x="429" y="197"/>
                  </a:lnTo>
                  <a:lnTo>
                    <a:pt x="407" y="196"/>
                  </a:lnTo>
                  <a:lnTo>
                    <a:pt x="378" y="198"/>
                  </a:lnTo>
                  <a:lnTo>
                    <a:pt x="351" y="204"/>
                  </a:lnTo>
                  <a:lnTo>
                    <a:pt x="329" y="213"/>
                  </a:lnTo>
                  <a:lnTo>
                    <a:pt x="312" y="225"/>
                  </a:lnTo>
                  <a:lnTo>
                    <a:pt x="299" y="240"/>
                  </a:lnTo>
                  <a:lnTo>
                    <a:pt x="292" y="257"/>
                  </a:lnTo>
                  <a:lnTo>
                    <a:pt x="289" y="276"/>
                  </a:lnTo>
                  <a:lnTo>
                    <a:pt x="291" y="295"/>
                  </a:lnTo>
                  <a:lnTo>
                    <a:pt x="297" y="310"/>
                  </a:lnTo>
                  <a:lnTo>
                    <a:pt x="308" y="322"/>
                  </a:lnTo>
                  <a:lnTo>
                    <a:pt x="322" y="334"/>
                  </a:lnTo>
                  <a:lnTo>
                    <a:pt x="341" y="343"/>
                  </a:lnTo>
                  <a:lnTo>
                    <a:pt x="362" y="351"/>
                  </a:lnTo>
                  <a:lnTo>
                    <a:pt x="387" y="359"/>
                  </a:lnTo>
                  <a:lnTo>
                    <a:pt x="416" y="368"/>
                  </a:lnTo>
                  <a:lnTo>
                    <a:pt x="447" y="376"/>
                  </a:lnTo>
                  <a:lnTo>
                    <a:pt x="482" y="386"/>
                  </a:lnTo>
                  <a:lnTo>
                    <a:pt x="533" y="403"/>
                  </a:lnTo>
                  <a:lnTo>
                    <a:pt x="578" y="421"/>
                  </a:lnTo>
                  <a:lnTo>
                    <a:pt x="621" y="441"/>
                  </a:lnTo>
                  <a:lnTo>
                    <a:pt x="657" y="462"/>
                  </a:lnTo>
                  <a:lnTo>
                    <a:pt x="687" y="485"/>
                  </a:lnTo>
                  <a:lnTo>
                    <a:pt x="714" y="511"/>
                  </a:lnTo>
                  <a:lnTo>
                    <a:pt x="736" y="538"/>
                  </a:lnTo>
                  <a:lnTo>
                    <a:pt x="752" y="567"/>
                  </a:lnTo>
                  <a:lnTo>
                    <a:pt x="765" y="599"/>
                  </a:lnTo>
                  <a:lnTo>
                    <a:pt x="772" y="633"/>
                  </a:lnTo>
                  <a:lnTo>
                    <a:pt x="774" y="670"/>
                  </a:lnTo>
                  <a:lnTo>
                    <a:pt x="771" y="711"/>
                  </a:lnTo>
                  <a:lnTo>
                    <a:pt x="763" y="751"/>
                  </a:lnTo>
                  <a:lnTo>
                    <a:pt x="749" y="788"/>
                  </a:lnTo>
                  <a:lnTo>
                    <a:pt x="731" y="822"/>
                  </a:lnTo>
                  <a:lnTo>
                    <a:pt x="707" y="854"/>
                  </a:lnTo>
                  <a:lnTo>
                    <a:pt x="679" y="882"/>
                  </a:lnTo>
                  <a:lnTo>
                    <a:pt x="646" y="909"/>
                  </a:lnTo>
                  <a:lnTo>
                    <a:pt x="608" y="931"/>
                  </a:lnTo>
                  <a:lnTo>
                    <a:pt x="567" y="950"/>
                  </a:lnTo>
                  <a:lnTo>
                    <a:pt x="522" y="965"/>
                  </a:lnTo>
                  <a:lnTo>
                    <a:pt x="472" y="976"/>
                  </a:lnTo>
                  <a:lnTo>
                    <a:pt x="419" y="983"/>
                  </a:lnTo>
                  <a:lnTo>
                    <a:pt x="362" y="985"/>
                  </a:lnTo>
                  <a:lnTo>
                    <a:pt x="316" y="983"/>
                  </a:lnTo>
                  <a:lnTo>
                    <a:pt x="272" y="979"/>
                  </a:lnTo>
                  <a:lnTo>
                    <a:pt x="230" y="972"/>
                  </a:lnTo>
                  <a:lnTo>
                    <a:pt x="192" y="964"/>
                  </a:lnTo>
                  <a:lnTo>
                    <a:pt x="157" y="953"/>
                  </a:lnTo>
                  <a:lnTo>
                    <a:pt x="125" y="941"/>
                  </a:lnTo>
                  <a:lnTo>
                    <a:pt x="98" y="930"/>
                  </a:lnTo>
                  <a:lnTo>
                    <a:pt x="72" y="918"/>
                  </a:lnTo>
                  <a:lnTo>
                    <a:pt x="50" y="906"/>
                  </a:lnTo>
                  <a:lnTo>
                    <a:pt x="33" y="896"/>
                  </a:lnTo>
                  <a:lnTo>
                    <a:pt x="18" y="888"/>
                  </a:lnTo>
                  <a:lnTo>
                    <a:pt x="8" y="880"/>
                  </a:lnTo>
                  <a:lnTo>
                    <a:pt x="2" y="876"/>
                  </a:lnTo>
                  <a:lnTo>
                    <a:pt x="0" y="874"/>
                  </a:lnTo>
                  <a:lnTo>
                    <a:pt x="84" y="695"/>
                  </a:lnTo>
                  <a:lnTo>
                    <a:pt x="86" y="696"/>
                  </a:lnTo>
                  <a:lnTo>
                    <a:pt x="94" y="700"/>
                  </a:lnTo>
                  <a:lnTo>
                    <a:pt x="105" y="706"/>
                  </a:lnTo>
                  <a:lnTo>
                    <a:pt x="120" y="714"/>
                  </a:lnTo>
                  <a:lnTo>
                    <a:pt x="138" y="722"/>
                  </a:lnTo>
                  <a:lnTo>
                    <a:pt x="159" y="731"/>
                  </a:lnTo>
                  <a:lnTo>
                    <a:pt x="184" y="740"/>
                  </a:lnTo>
                  <a:lnTo>
                    <a:pt x="210" y="751"/>
                  </a:lnTo>
                  <a:lnTo>
                    <a:pt x="239" y="760"/>
                  </a:lnTo>
                  <a:lnTo>
                    <a:pt x="269" y="768"/>
                  </a:lnTo>
                  <a:lnTo>
                    <a:pt x="299" y="775"/>
                  </a:lnTo>
                  <a:lnTo>
                    <a:pt x="331" y="782"/>
                  </a:lnTo>
                  <a:lnTo>
                    <a:pt x="364" y="786"/>
                  </a:lnTo>
                  <a:lnTo>
                    <a:pt x="396" y="787"/>
                  </a:lnTo>
                  <a:lnTo>
                    <a:pt x="424" y="785"/>
                  </a:lnTo>
                  <a:lnTo>
                    <a:pt x="450" y="777"/>
                  </a:lnTo>
                  <a:lnTo>
                    <a:pt x="471" y="766"/>
                  </a:lnTo>
                  <a:lnTo>
                    <a:pt x="490" y="752"/>
                  </a:lnTo>
                  <a:lnTo>
                    <a:pt x="504" y="734"/>
                  </a:lnTo>
                  <a:lnTo>
                    <a:pt x="512" y="714"/>
                  </a:lnTo>
                  <a:lnTo>
                    <a:pt x="516" y="691"/>
                  </a:lnTo>
                  <a:lnTo>
                    <a:pt x="514" y="670"/>
                  </a:lnTo>
                  <a:lnTo>
                    <a:pt x="507" y="652"/>
                  </a:lnTo>
                  <a:lnTo>
                    <a:pt x="497" y="635"/>
                  </a:lnTo>
                  <a:lnTo>
                    <a:pt x="484" y="622"/>
                  </a:lnTo>
                  <a:lnTo>
                    <a:pt x="466" y="610"/>
                  </a:lnTo>
                  <a:lnTo>
                    <a:pt x="446" y="598"/>
                  </a:lnTo>
                  <a:lnTo>
                    <a:pt x="422" y="589"/>
                  </a:lnTo>
                  <a:lnTo>
                    <a:pt x="394" y="580"/>
                  </a:lnTo>
                  <a:lnTo>
                    <a:pt x="364" y="570"/>
                  </a:lnTo>
                  <a:lnTo>
                    <a:pt x="331" y="561"/>
                  </a:lnTo>
                  <a:lnTo>
                    <a:pt x="282" y="548"/>
                  </a:lnTo>
                  <a:lnTo>
                    <a:pt x="238" y="533"/>
                  </a:lnTo>
                  <a:lnTo>
                    <a:pt x="199" y="518"/>
                  </a:lnTo>
                  <a:lnTo>
                    <a:pt x="162" y="501"/>
                  </a:lnTo>
                  <a:lnTo>
                    <a:pt x="132" y="483"/>
                  </a:lnTo>
                  <a:lnTo>
                    <a:pt x="105" y="463"/>
                  </a:lnTo>
                  <a:lnTo>
                    <a:pt x="82" y="442"/>
                  </a:lnTo>
                  <a:lnTo>
                    <a:pt x="64" y="417"/>
                  </a:lnTo>
                  <a:lnTo>
                    <a:pt x="49" y="391"/>
                  </a:lnTo>
                  <a:lnTo>
                    <a:pt x="40" y="362"/>
                  </a:lnTo>
                  <a:lnTo>
                    <a:pt x="34" y="331"/>
                  </a:lnTo>
                  <a:lnTo>
                    <a:pt x="32" y="296"/>
                  </a:lnTo>
                  <a:lnTo>
                    <a:pt x="35" y="257"/>
                  </a:lnTo>
                  <a:lnTo>
                    <a:pt x="42" y="221"/>
                  </a:lnTo>
                  <a:lnTo>
                    <a:pt x="55" y="186"/>
                  </a:lnTo>
                  <a:lnTo>
                    <a:pt x="73" y="155"/>
                  </a:lnTo>
                  <a:lnTo>
                    <a:pt x="95" y="125"/>
                  </a:lnTo>
                  <a:lnTo>
                    <a:pt x="121" y="98"/>
                  </a:lnTo>
                  <a:lnTo>
                    <a:pt x="152" y="73"/>
                  </a:lnTo>
                  <a:lnTo>
                    <a:pt x="187" y="52"/>
                  </a:lnTo>
                  <a:lnTo>
                    <a:pt x="225" y="34"/>
                  </a:lnTo>
                  <a:lnTo>
                    <a:pt x="269" y="20"/>
                  </a:lnTo>
                  <a:lnTo>
                    <a:pt x="314" y="8"/>
                  </a:lnTo>
                  <a:lnTo>
                    <a:pt x="363" y="2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736" y="2032"/>
              <a:ext cx="263" cy="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" y="0"/>
                </a:cxn>
                <a:cxn ang="0">
                  <a:pos x="264" y="45"/>
                </a:cxn>
                <a:cxn ang="0">
                  <a:pos x="296" y="90"/>
                </a:cxn>
                <a:cxn ang="0">
                  <a:pos x="327" y="133"/>
                </a:cxn>
                <a:cxn ang="0">
                  <a:pos x="356" y="177"/>
                </a:cxn>
                <a:cxn ang="0">
                  <a:pos x="384" y="217"/>
                </a:cxn>
                <a:cxn ang="0">
                  <a:pos x="409" y="256"/>
                </a:cxn>
                <a:cxn ang="0">
                  <a:pos x="433" y="292"/>
                </a:cxn>
                <a:cxn ang="0">
                  <a:pos x="455" y="327"/>
                </a:cxn>
                <a:cxn ang="0">
                  <a:pos x="475" y="358"/>
                </a:cxn>
                <a:cxn ang="0">
                  <a:pos x="494" y="387"/>
                </a:cxn>
                <a:cxn ang="0">
                  <a:pos x="509" y="412"/>
                </a:cxn>
                <a:cxn ang="0">
                  <a:pos x="524" y="435"/>
                </a:cxn>
                <a:cxn ang="0">
                  <a:pos x="535" y="455"/>
                </a:cxn>
                <a:cxn ang="0">
                  <a:pos x="543" y="469"/>
                </a:cxn>
                <a:cxn ang="0">
                  <a:pos x="550" y="480"/>
                </a:cxn>
                <a:cxn ang="0">
                  <a:pos x="554" y="488"/>
                </a:cxn>
                <a:cxn ang="0">
                  <a:pos x="555" y="490"/>
                </a:cxn>
                <a:cxn ang="0">
                  <a:pos x="555" y="0"/>
                </a:cxn>
                <a:cxn ang="0">
                  <a:pos x="789" y="0"/>
                </a:cxn>
                <a:cxn ang="0">
                  <a:pos x="789" y="940"/>
                </a:cxn>
                <a:cxn ang="0">
                  <a:pos x="590" y="940"/>
                </a:cxn>
                <a:cxn ang="0">
                  <a:pos x="566" y="904"/>
                </a:cxn>
                <a:cxn ang="0">
                  <a:pos x="514" y="829"/>
                </a:cxn>
                <a:cxn ang="0">
                  <a:pos x="440" y="715"/>
                </a:cxn>
                <a:cxn ang="0">
                  <a:pos x="416" y="678"/>
                </a:cxn>
                <a:cxn ang="0">
                  <a:pos x="394" y="641"/>
                </a:cxn>
                <a:cxn ang="0">
                  <a:pos x="372" y="606"/>
                </a:cxn>
                <a:cxn ang="0">
                  <a:pos x="352" y="572"/>
                </a:cxn>
                <a:cxn ang="0">
                  <a:pos x="332" y="540"/>
                </a:cxn>
                <a:cxn ang="0">
                  <a:pos x="314" y="510"/>
                </a:cxn>
                <a:cxn ang="0">
                  <a:pos x="297" y="482"/>
                </a:cxn>
                <a:cxn ang="0">
                  <a:pos x="282" y="458"/>
                </a:cxn>
                <a:cxn ang="0">
                  <a:pos x="269" y="435"/>
                </a:cxn>
                <a:cxn ang="0">
                  <a:pos x="258" y="417"/>
                </a:cxn>
                <a:cxn ang="0">
                  <a:pos x="250" y="402"/>
                </a:cxn>
                <a:cxn ang="0">
                  <a:pos x="243" y="391"/>
                </a:cxn>
                <a:cxn ang="0">
                  <a:pos x="238" y="384"/>
                </a:cxn>
                <a:cxn ang="0">
                  <a:pos x="237" y="382"/>
                </a:cxn>
                <a:cxn ang="0">
                  <a:pos x="238" y="940"/>
                </a:cxn>
                <a:cxn ang="0">
                  <a:pos x="0" y="940"/>
                </a:cxn>
                <a:cxn ang="0">
                  <a:pos x="0" y="0"/>
                </a:cxn>
              </a:cxnLst>
              <a:rect l="0" t="0" r="r" b="b"/>
              <a:pathLst>
                <a:path w="789" h="940">
                  <a:moveTo>
                    <a:pt x="0" y="0"/>
                  </a:moveTo>
                  <a:lnTo>
                    <a:pt x="230" y="0"/>
                  </a:lnTo>
                  <a:lnTo>
                    <a:pt x="264" y="45"/>
                  </a:lnTo>
                  <a:lnTo>
                    <a:pt x="296" y="90"/>
                  </a:lnTo>
                  <a:lnTo>
                    <a:pt x="327" y="133"/>
                  </a:lnTo>
                  <a:lnTo>
                    <a:pt x="356" y="177"/>
                  </a:lnTo>
                  <a:lnTo>
                    <a:pt x="384" y="217"/>
                  </a:lnTo>
                  <a:lnTo>
                    <a:pt x="409" y="256"/>
                  </a:lnTo>
                  <a:lnTo>
                    <a:pt x="433" y="292"/>
                  </a:lnTo>
                  <a:lnTo>
                    <a:pt x="455" y="327"/>
                  </a:lnTo>
                  <a:lnTo>
                    <a:pt x="475" y="358"/>
                  </a:lnTo>
                  <a:lnTo>
                    <a:pt x="494" y="387"/>
                  </a:lnTo>
                  <a:lnTo>
                    <a:pt x="509" y="412"/>
                  </a:lnTo>
                  <a:lnTo>
                    <a:pt x="524" y="435"/>
                  </a:lnTo>
                  <a:lnTo>
                    <a:pt x="535" y="455"/>
                  </a:lnTo>
                  <a:lnTo>
                    <a:pt x="543" y="469"/>
                  </a:lnTo>
                  <a:lnTo>
                    <a:pt x="550" y="480"/>
                  </a:lnTo>
                  <a:lnTo>
                    <a:pt x="554" y="488"/>
                  </a:lnTo>
                  <a:lnTo>
                    <a:pt x="555" y="490"/>
                  </a:lnTo>
                  <a:lnTo>
                    <a:pt x="555" y="0"/>
                  </a:lnTo>
                  <a:lnTo>
                    <a:pt x="789" y="0"/>
                  </a:lnTo>
                  <a:lnTo>
                    <a:pt x="789" y="940"/>
                  </a:lnTo>
                  <a:lnTo>
                    <a:pt x="590" y="940"/>
                  </a:lnTo>
                  <a:lnTo>
                    <a:pt x="566" y="904"/>
                  </a:lnTo>
                  <a:lnTo>
                    <a:pt x="514" y="829"/>
                  </a:lnTo>
                  <a:lnTo>
                    <a:pt x="440" y="715"/>
                  </a:lnTo>
                  <a:lnTo>
                    <a:pt x="416" y="678"/>
                  </a:lnTo>
                  <a:lnTo>
                    <a:pt x="394" y="641"/>
                  </a:lnTo>
                  <a:lnTo>
                    <a:pt x="372" y="606"/>
                  </a:lnTo>
                  <a:lnTo>
                    <a:pt x="352" y="572"/>
                  </a:lnTo>
                  <a:lnTo>
                    <a:pt x="332" y="540"/>
                  </a:lnTo>
                  <a:lnTo>
                    <a:pt x="314" y="510"/>
                  </a:lnTo>
                  <a:lnTo>
                    <a:pt x="297" y="482"/>
                  </a:lnTo>
                  <a:lnTo>
                    <a:pt x="282" y="458"/>
                  </a:lnTo>
                  <a:lnTo>
                    <a:pt x="269" y="435"/>
                  </a:lnTo>
                  <a:lnTo>
                    <a:pt x="258" y="417"/>
                  </a:lnTo>
                  <a:lnTo>
                    <a:pt x="250" y="402"/>
                  </a:lnTo>
                  <a:lnTo>
                    <a:pt x="243" y="391"/>
                  </a:lnTo>
                  <a:lnTo>
                    <a:pt x="238" y="384"/>
                  </a:lnTo>
                  <a:lnTo>
                    <a:pt x="237" y="382"/>
                  </a:lnTo>
                  <a:lnTo>
                    <a:pt x="238" y="940"/>
                  </a:lnTo>
                  <a:lnTo>
                    <a:pt x="0" y="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055" y="2032"/>
              <a:ext cx="279" cy="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9" y="0"/>
                </a:cxn>
                <a:cxn ang="0">
                  <a:pos x="239" y="357"/>
                </a:cxn>
                <a:cxn ang="0">
                  <a:pos x="594" y="357"/>
                </a:cxn>
                <a:cxn ang="0">
                  <a:pos x="594" y="0"/>
                </a:cxn>
                <a:cxn ang="0">
                  <a:pos x="832" y="0"/>
                </a:cxn>
                <a:cxn ang="0">
                  <a:pos x="832" y="937"/>
                </a:cxn>
                <a:cxn ang="0">
                  <a:pos x="594" y="937"/>
                </a:cxn>
                <a:cxn ang="0">
                  <a:pos x="594" y="533"/>
                </a:cxn>
                <a:cxn ang="0">
                  <a:pos x="239" y="533"/>
                </a:cxn>
                <a:cxn ang="0">
                  <a:pos x="239" y="937"/>
                </a:cxn>
                <a:cxn ang="0">
                  <a:pos x="0" y="937"/>
                </a:cxn>
                <a:cxn ang="0">
                  <a:pos x="0" y="0"/>
                </a:cxn>
              </a:cxnLst>
              <a:rect l="0" t="0" r="r" b="b"/>
              <a:pathLst>
                <a:path w="832" h="937">
                  <a:moveTo>
                    <a:pt x="0" y="0"/>
                  </a:moveTo>
                  <a:lnTo>
                    <a:pt x="239" y="0"/>
                  </a:lnTo>
                  <a:lnTo>
                    <a:pt x="239" y="357"/>
                  </a:lnTo>
                  <a:lnTo>
                    <a:pt x="594" y="357"/>
                  </a:lnTo>
                  <a:lnTo>
                    <a:pt x="594" y="0"/>
                  </a:lnTo>
                  <a:lnTo>
                    <a:pt x="832" y="0"/>
                  </a:lnTo>
                  <a:lnTo>
                    <a:pt x="832" y="937"/>
                  </a:lnTo>
                  <a:lnTo>
                    <a:pt x="594" y="937"/>
                  </a:lnTo>
                  <a:lnTo>
                    <a:pt x="594" y="533"/>
                  </a:lnTo>
                  <a:lnTo>
                    <a:pt x="239" y="533"/>
                  </a:lnTo>
                  <a:lnTo>
                    <a:pt x="239" y="937"/>
                  </a:lnTo>
                  <a:lnTo>
                    <a:pt x="0" y="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612" y="2361"/>
              <a:ext cx="573" cy="22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1" y="19"/>
                </a:cxn>
                <a:cxn ang="0">
                  <a:pos x="113" y="43"/>
                </a:cxn>
                <a:cxn ang="0">
                  <a:pos x="135" y="73"/>
                </a:cxn>
                <a:cxn ang="0">
                  <a:pos x="167" y="108"/>
                </a:cxn>
                <a:cxn ang="0">
                  <a:pos x="210" y="144"/>
                </a:cxn>
                <a:cxn ang="0">
                  <a:pos x="267" y="178"/>
                </a:cxn>
                <a:cxn ang="0">
                  <a:pos x="340" y="209"/>
                </a:cxn>
                <a:cxn ang="0">
                  <a:pos x="429" y="233"/>
                </a:cxn>
                <a:cxn ang="0">
                  <a:pos x="537" y="247"/>
                </a:cxn>
                <a:cxn ang="0">
                  <a:pos x="630" y="249"/>
                </a:cxn>
                <a:cxn ang="0">
                  <a:pos x="698" y="244"/>
                </a:cxn>
                <a:cxn ang="0">
                  <a:pos x="779" y="237"/>
                </a:cxn>
                <a:cxn ang="0">
                  <a:pos x="884" y="228"/>
                </a:cxn>
                <a:cxn ang="0">
                  <a:pos x="1019" y="214"/>
                </a:cxn>
                <a:cxn ang="0">
                  <a:pos x="1142" y="216"/>
                </a:cxn>
                <a:cxn ang="0">
                  <a:pos x="1253" y="232"/>
                </a:cxn>
                <a:cxn ang="0">
                  <a:pos x="1352" y="258"/>
                </a:cxn>
                <a:cxn ang="0">
                  <a:pos x="1438" y="294"/>
                </a:cxn>
                <a:cxn ang="0">
                  <a:pos x="1513" y="337"/>
                </a:cxn>
                <a:cxn ang="0">
                  <a:pos x="1577" y="383"/>
                </a:cxn>
                <a:cxn ang="0">
                  <a:pos x="1629" y="430"/>
                </a:cxn>
                <a:cxn ang="0">
                  <a:pos x="1669" y="478"/>
                </a:cxn>
                <a:cxn ang="0">
                  <a:pos x="1697" y="522"/>
                </a:cxn>
                <a:cxn ang="0">
                  <a:pos x="1714" y="577"/>
                </a:cxn>
                <a:cxn ang="0">
                  <a:pos x="1718" y="620"/>
                </a:cxn>
                <a:cxn ang="0">
                  <a:pos x="1714" y="650"/>
                </a:cxn>
                <a:cxn ang="0">
                  <a:pos x="1710" y="665"/>
                </a:cxn>
                <a:cxn ang="0">
                  <a:pos x="1706" y="670"/>
                </a:cxn>
                <a:cxn ang="0">
                  <a:pos x="1701" y="669"/>
                </a:cxn>
                <a:cxn ang="0">
                  <a:pos x="1697" y="667"/>
                </a:cxn>
                <a:cxn ang="0">
                  <a:pos x="1618" y="573"/>
                </a:cxn>
                <a:cxn ang="0">
                  <a:pos x="1534" y="504"/>
                </a:cxn>
                <a:cxn ang="0">
                  <a:pos x="1444" y="457"/>
                </a:cxn>
                <a:cxn ang="0">
                  <a:pos x="1350" y="429"/>
                </a:cxn>
                <a:cxn ang="0">
                  <a:pos x="1249" y="416"/>
                </a:cxn>
                <a:cxn ang="0">
                  <a:pos x="1141" y="417"/>
                </a:cxn>
                <a:cxn ang="0">
                  <a:pos x="1027" y="427"/>
                </a:cxn>
                <a:cxn ang="0">
                  <a:pos x="906" y="445"/>
                </a:cxn>
                <a:cxn ang="0">
                  <a:pos x="826" y="457"/>
                </a:cxn>
                <a:cxn ang="0">
                  <a:pos x="738" y="466"/>
                </a:cxn>
                <a:cxn ang="0">
                  <a:pos x="649" y="474"/>
                </a:cxn>
                <a:cxn ang="0">
                  <a:pos x="564" y="477"/>
                </a:cxn>
                <a:cxn ang="0">
                  <a:pos x="491" y="475"/>
                </a:cxn>
                <a:cxn ang="0">
                  <a:pos x="410" y="460"/>
                </a:cxn>
                <a:cxn ang="0">
                  <a:pos x="318" y="428"/>
                </a:cxn>
                <a:cxn ang="0">
                  <a:pos x="242" y="386"/>
                </a:cxn>
                <a:cxn ang="0">
                  <a:pos x="178" y="337"/>
                </a:cxn>
                <a:cxn ang="0">
                  <a:pos x="127" y="281"/>
                </a:cxn>
                <a:cxn ang="0">
                  <a:pos x="85" y="224"/>
                </a:cxn>
                <a:cxn ang="0">
                  <a:pos x="55" y="168"/>
                </a:cxn>
                <a:cxn ang="0">
                  <a:pos x="32" y="115"/>
                </a:cxn>
                <a:cxn ang="0">
                  <a:pos x="15" y="69"/>
                </a:cxn>
                <a:cxn ang="0">
                  <a:pos x="6" y="33"/>
                </a:cxn>
                <a:cxn ang="0">
                  <a:pos x="1" y="8"/>
                </a:cxn>
                <a:cxn ang="0">
                  <a:pos x="0" y="0"/>
                </a:cxn>
              </a:cxnLst>
              <a:rect l="0" t="0" r="r" b="b"/>
              <a:pathLst>
                <a:path w="1718" h="670">
                  <a:moveTo>
                    <a:pt x="0" y="0"/>
                  </a:moveTo>
                  <a:lnTo>
                    <a:pt x="94" y="0"/>
                  </a:lnTo>
                  <a:lnTo>
                    <a:pt x="97" y="9"/>
                  </a:lnTo>
                  <a:lnTo>
                    <a:pt x="101" y="19"/>
                  </a:lnTo>
                  <a:lnTo>
                    <a:pt x="106" y="30"/>
                  </a:lnTo>
                  <a:lnTo>
                    <a:pt x="113" y="43"/>
                  </a:lnTo>
                  <a:lnTo>
                    <a:pt x="124" y="58"/>
                  </a:lnTo>
                  <a:lnTo>
                    <a:pt x="135" y="73"/>
                  </a:lnTo>
                  <a:lnTo>
                    <a:pt x="149" y="91"/>
                  </a:lnTo>
                  <a:lnTo>
                    <a:pt x="167" y="108"/>
                  </a:lnTo>
                  <a:lnTo>
                    <a:pt x="186" y="126"/>
                  </a:lnTo>
                  <a:lnTo>
                    <a:pt x="210" y="144"/>
                  </a:lnTo>
                  <a:lnTo>
                    <a:pt x="237" y="162"/>
                  </a:lnTo>
                  <a:lnTo>
                    <a:pt x="267" y="178"/>
                  </a:lnTo>
                  <a:lnTo>
                    <a:pt x="302" y="195"/>
                  </a:lnTo>
                  <a:lnTo>
                    <a:pt x="340" y="209"/>
                  </a:lnTo>
                  <a:lnTo>
                    <a:pt x="382" y="221"/>
                  </a:lnTo>
                  <a:lnTo>
                    <a:pt x="429" y="233"/>
                  </a:lnTo>
                  <a:lnTo>
                    <a:pt x="481" y="241"/>
                  </a:lnTo>
                  <a:lnTo>
                    <a:pt x="537" y="247"/>
                  </a:lnTo>
                  <a:lnTo>
                    <a:pt x="568" y="249"/>
                  </a:lnTo>
                  <a:lnTo>
                    <a:pt x="630" y="249"/>
                  </a:lnTo>
                  <a:lnTo>
                    <a:pt x="662" y="247"/>
                  </a:lnTo>
                  <a:lnTo>
                    <a:pt x="698" y="244"/>
                  </a:lnTo>
                  <a:lnTo>
                    <a:pt x="736" y="241"/>
                  </a:lnTo>
                  <a:lnTo>
                    <a:pt x="779" y="237"/>
                  </a:lnTo>
                  <a:lnTo>
                    <a:pt x="829" y="233"/>
                  </a:lnTo>
                  <a:lnTo>
                    <a:pt x="884" y="228"/>
                  </a:lnTo>
                  <a:lnTo>
                    <a:pt x="953" y="218"/>
                  </a:lnTo>
                  <a:lnTo>
                    <a:pt x="1019" y="214"/>
                  </a:lnTo>
                  <a:lnTo>
                    <a:pt x="1082" y="213"/>
                  </a:lnTo>
                  <a:lnTo>
                    <a:pt x="1142" y="216"/>
                  </a:lnTo>
                  <a:lnTo>
                    <a:pt x="1199" y="222"/>
                  </a:lnTo>
                  <a:lnTo>
                    <a:pt x="1253" y="232"/>
                  </a:lnTo>
                  <a:lnTo>
                    <a:pt x="1303" y="244"/>
                  </a:lnTo>
                  <a:lnTo>
                    <a:pt x="1352" y="258"/>
                  </a:lnTo>
                  <a:lnTo>
                    <a:pt x="1397" y="276"/>
                  </a:lnTo>
                  <a:lnTo>
                    <a:pt x="1438" y="294"/>
                  </a:lnTo>
                  <a:lnTo>
                    <a:pt x="1477" y="315"/>
                  </a:lnTo>
                  <a:lnTo>
                    <a:pt x="1513" y="337"/>
                  </a:lnTo>
                  <a:lnTo>
                    <a:pt x="1546" y="359"/>
                  </a:lnTo>
                  <a:lnTo>
                    <a:pt x="1577" y="383"/>
                  </a:lnTo>
                  <a:lnTo>
                    <a:pt x="1604" y="407"/>
                  </a:lnTo>
                  <a:lnTo>
                    <a:pt x="1629" y="430"/>
                  </a:lnTo>
                  <a:lnTo>
                    <a:pt x="1650" y="455"/>
                  </a:lnTo>
                  <a:lnTo>
                    <a:pt x="1669" y="478"/>
                  </a:lnTo>
                  <a:lnTo>
                    <a:pt x="1684" y="500"/>
                  </a:lnTo>
                  <a:lnTo>
                    <a:pt x="1697" y="522"/>
                  </a:lnTo>
                  <a:lnTo>
                    <a:pt x="1708" y="551"/>
                  </a:lnTo>
                  <a:lnTo>
                    <a:pt x="1714" y="577"/>
                  </a:lnTo>
                  <a:lnTo>
                    <a:pt x="1717" y="600"/>
                  </a:lnTo>
                  <a:lnTo>
                    <a:pt x="1718" y="620"/>
                  </a:lnTo>
                  <a:lnTo>
                    <a:pt x="1717" y="636"/>
                  </a:lnTo>
                  <a:lnTo>
                    <a:pt x="1714" y="650"/>
                  </a:lnTo>
                  <a:lnTo>
                    <a:pt x="1712" y="659"/>
                  </a:lnTo>
                  <a:lnTo>
                    <a:pt x="1710" y="665"/>
                  </a:lnTo>
                  <a:lnTo>
                    <a:pt x="1709" y="667"/>
                  </a:lnTo>
                  <a:lnTo>
                    <a:pt x="1706" y="670"/>
                  </a:lnTo>
                  <a:lnTo>
                    <a:pt x="1702" y="670"/>
                  </a:lnTo>
                  <a:lnTo>
                    <a:pt x="1701" y="669"/>
                  </a:lnTo>
                  <a:lnTo>
                    <a:pt x="1699" y="668"/>
                  </a:lnTo>
                  <a:lnTo>
                    <a:pt x="1697" y="667"/>
                  </a:lnTo>
                  <a:lnTo>
                    <a:pt x="1658" y="617"/>
                  </a:lnTo>
                  <a:lnTo>
                    <a:pt x="1618" y="573"/>
                  </a:lnTo>
                  <a:lnTo>
                    <a:pt x="1577" y="536"/>
                  </a:lnTo>
                  <a:lnTo>
                    <a:pt x="1534" y="504"/>
                  </a:lnTo>
                  <a:lnTo>
                    <a:pt x="1491" y="479"/>
                  </a:lnTo>
                  <a:lnTo>
                    <a:pt x="1444" y="457"/>
                  </a:lnTo>
                  <a:lnTo>
                    <a:pt x="1398" y="441"/>
                  </a:lnTo>
                  <a:lnTo>
                    <a:pt x="1350" y="429"/>
                  </a:lnTo>
                  <a:lnTo>
                    <a:pt x="1300" y="421"/>
                  </a:lnTo>
                  <a:lnTo>
                    <a:pt x="1249" y="416"/>
                  </a:lnTo>
                  <a:lnTo>
                    <a:pt x="1195" y="415"/>
                  </a:lnTo>
                  <a:lnTo>
                    <a:pt x="1141" y="417"/>
                  </a:lnTo>
                  <a:lnTo>
                    <a:pt x="1085" y="421"/>
                  </a:lnTo>
                  <a:lnTo>
                    <a:pt x="1027" y="427"/>
                  </a:lnTo>
                  <a:lnTo>
                    <a:pt x="968" y="435"/>
                  </a:lnTo>
                  <a:lnTo>
                    <a:pt x="906" y="445"/>
                  </a:lnTo>
                  <a:lnTo>
                    <a:pt x="868" y="451"/>
                  </a:lnTo>
                  <a:lnTo>
                    <a:pt x="826" y="457"/>
                  </a:lnTo>
                  <a:lnTo>
                    <a:pt x="782" y="462"/>
                  </a:lnTo>
                  <a:lnTo>
                    <a:pt x="738" y="466"/>
                  </a:lnTo>
                  <a:lnTo>
                    <a:pt x="693" y="470"/>
                  </a:lnTo>
                  <a:lnTo>
                    <a:pt x="649" y="474"/>
                  </a:lnTo>
                  <a:lnTo>
                    <a:pt x="605" y="476"/>
                  </a:lnTo>
                  <a:lnTo>
                    <a:pt x="564" y="477"/>
                  </a:lnTo>
                  <a:lnTo>
                    <a:pt x="526" y="476"/>
                  </a:lnTo>
                  <a:lnTo>
                    <a:pt x="491" y="475"/>
                  </a:lnTo>
                  <a:lnTo>
                    <a:pt x="461" y="470"/>
                  </a:lnTo>
                  <a:lnTo>
                    <a:pt x="410" y="460"/>
                  </a:lnTo>
                  <a:lnTo>
                    <a:pt x="362" y="446"/>
                  </a:lnTo>
                  <a:lnTo>
                    <a:pt x="318" y="428"/>
                  </a:lnTo>
                  <a:lnTo>
                    <a:pt x="278" y="409"/>
                  </a:lnTo>
                  <a:lnTo>
                    <a:pt x="242" y="386"/>
                  </a:lnTo>
                  <a:lnTo>
                    <a:pt x="208" y="362"/>
                  </a:lnTo>
                  <a:lnTo>
                    <a:pt x="178" y="337"/>
                  </a:lnTo>
                  <a:lnTo>
                    <a:pt x="150" y="309"/>
                  </a:lnTo>
                  <a:lnTo>
                    <a:pt x="127" y="281"/>
                  </a:lnTo>
                  <a:lnTo>
                    <a:pt x="105" y="252"/>
                  </a:lnTo>
                  <a:lnTo>
                    <a:pt x="85" y="224"/>
                  </a:lnTo>
                  <a:lnTo>
                    <a:pt x="69" y="196"/>
                  </a:lnTo>
                  <a:lnTo>
                    <a:pt x="55" y="168"/>
                  </a:lnTo>
                  <a:lnTo>
                    <a:pt x="42" y="141"/>
                  </a:lnTo>
                  <a:lnTo>
                    <a:pt x="32" y="115"/>
                  </a:lnTo>
                  <a:lnTo>
                    <a:pt x="23" y="91"/>
                  </a:lnTo>
                  <a:lnTo>
                    <a:pt x="15" y="69"/>
                  </a:lnTo>
                  <a:lnTo>
                    <a:pt x="10" y="49"/>
                  </a:lnTo>
                  <a:lnTo>
                    <a:pt x="6" y="33"/>
                  </a:lnTo>
                  <a:lnTo>
                    <a:pt x="3" y="19"/>
                  </a:lnTo>
                  <a:lnTo>
                    <a:pt x="1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198" y="2361"/>
              <a:ext cx="544" cy="225"/>
            </a:xfrm>
            <a:custGeom>
              <a:avLst/>
              <a:gdLst/>
              <a:ahLst/>
              <a:cxnLst>
                <a:cxn ang="0">
                  <a:pos x="1632" y="0"/>
                </a:cxn>
                <a:cxn ang="0">
                  <a:pos x="1631" y="8"/>
                </a:cxn>
                <a:cxn ang="0">
                  <a:pos x="1626" y="33"/>
                </a:cxn>
                <a:cxn ang="0">
                  <a:pos x="1615" y="69"/>
                </a:cxn>
                <a:cxn ang="0">
                  <a:pos x="1599" y="115"/>
                </a:cxn>
                <a:cxn ang="0">
                  <a:pos x="1576" y="167"/>
                </a:cxn>
                <a:cxn ang="0">
                  <a:pos x="1544" y="223"/>
                </a:cxn>
                <a:cxn ang="0">
                  <a:pos x="1503" y="280"/>
                </a:cxn>
                <a:cxn ang="0">
                  <a:pos x="1451" y="336"/>
                </a:cxn>
                <a:cxn ang="0">
                  <a:pos x="1387" y="385"/>
                </a:cxn>
                <a:cxn ang="0">
                  <a:pos x="1310" y="427"/>
                </a:cxn>
                <a:cxn ang="0">
                  <a:pos x="1218" y="459"/>
                </a:cxn>
                <a:cxn ang="0">
                  <a:pos x="1137" y="474"/>
                </a:cxn>
                <a:cxn ang="0">
                  <a:pos x="1064" y="476"/>
                </a:cxn>
                <a:cxn ang="0">
                  <a:pos x="979" y="473"/>
                </a:cxn>
                <a:cxn ang="0">
                  <a:pos x="890" y="466"/>
                </a:cxn>
                <a:cxn ang="0">
                  <a:pos x="802" y="456"/>
                </a:cxn>
                <a:cxn ang="0">
                  <a:pos x="722" y="445"/>
                </a:cxn>
                <a:cxn ang="0">
                  <a:pos x="604" y="427"/>
                </a:cxn>
                <a:cxn ang="0">
                  <a:pos x="500" y="416"/>
                </a:cxn>
                <a:cxn ang="0">
                  <a:pos x="406" y="416"/>
                </a:cxn>
                <a:cxn ang="0">
                  <a:pos x="320" y="428"/>
                </a:cxn>
                <a:cxn ang="0">
                  <a:pos x="241" y="457"/>
                </a:cxn>
                <a:cxn ang="0">
                  <a:pos x="165" y="504"/>
                </a:cxn>
                <a:cxn ang="0">
                  <a:pos x="91" y="573"/>
                </a:cxn>
                <a:cxn ang="0">
                  <a:pos x="15" y="667"/>
                </a:cxn>
                <a:cxn ang="0">
                  <a:pos x="12" y="670"/>
                </a:cxn>
                <a:cxn ang="0">
                  <a:pos x="6" y="669"/>
                </a:cxn>
                <a:cxn ang="0">
                  <a:pos x="4" y="664"/>
                </a:cxn>
                <a:cxn ang="0">
                  <a:pos x="1" y="644"/>
                </a:cxn>
                <a:cxn ang="0">
                  <a:pos x="0" y="608"/>
                </a:cxn>
                <a:cxn ang="0">
                  <a:pos x="4" y="561"/>
                </a:cxn>
                <a:cxn ang="0">
                  <a:pos x="22" y="506"/>
                </a:cxn>
                <a:cxn ang="0">
                  <a:pos x="42" y="468"/>
                </a:cxn>
                <a:cxn ang="0">
                  <a:pos x="71" y="426"/>
                </a:cxn>
                <a:cxn ang="0">
                  <a:pos x="108" y="383"/>
                </a:cxn>
                <a:cxn ang="0">
                  <a:pos x="156" y="341"/>
                </a:cxn>
                <a:cxn ang="0">
                  <a:pos x="213" y="301"/>
                </a:cxn>
                <a:cxn ang="0">
                  <a:pos x="282" y="266"/>
                </a:cxn>
                <a:cxn ang="0">
                  <a:pos x="362" y="238"/>
                </a:cxn>
                <a:cxn ang="0">
                  <a:pos x="454" y="219"/>
                </a:cxn>
                <a:cxn ang="0">
                  <a:pos x="559" y="212"/>
                </a:cxn>
                <a:cxn ang="0">
                  <a:pos x="679" y="218"/>
                </a:cxn>
                <a:cxn ang="0">
                  <a:pos x="799" y="232"/>
                </a:cxn>
                <a:cxn ang="0">
                  <a:pos x="892" y="240"/>
                </a:cxn>
                <a:cxn ang="0">
                  <a:pos x="966" y="246"/>
                </a:cxn>
                <a:cxn ang="0">
                  <a:pos x="1059" y="248"/>
                </a:cxn>
                <a:cxn ang="0">
                  <a:pos x="1147" y="240"/>
                </a:cxn>
                <a:cxn ang="0">
                  <a:pos x="1246" y="220"/>
                </a:cxn>
                <a:cxn ang="0">
                  <a:pos x="1327" y="194"/>
                </a:cxn>
                <a:cxn ang="0">
                  <a:pos x="1392" y="161"/>
                </a:cxn>
                <a:cxn ang="0">
                  <a:pos x="1443" y="126"/>
                </a:cxn>
                <a:cxn ang="0">
                  <a:pos x="1480" y="90"/>
                </a:cxn>
                <a:cxn ang="0">
                  <a:pos x="1507" y="58"/>
                </a:cxn>
                <a:cxn ang="0">
                  <a:pos x="1525" y="30"/>
                </a:cxn>
                <a:cxn ang="0">
                  <a:pos x="1535" y="9"/>
                </a:cxn>
              </a:cxnLst>
              <a:rect l="0" t="0" r="r" b="b"/>
              <a:pathLst>
                <a:path w="1632" h="670">
                  <a:moveTo>
                    <a:pt x="1538" y="0"/>
                  </a:moveTo>
                  <a:lnTo>
                    <a:pt x="1632" y="0"/>
                  </a:lnTo>
                  <a:lnTo>
                    <a:pt x="1632" y="2"/>
                  </a:lnTo>
                  <a:lnTo>
                    <a:pt x="1631" y="8"/>
                  </a:lnTo>
                  <a:lnTo>
                    <a:pt x="1629" y="19"/>
                  </a:lnTo>
                  <a:lnTo>
                    <a:pt x="1626" y="33"/>
                  </a:lnTo>
                  <a:lnTo>
                    <a:pt x="1620" y="49"/>
                  </a:lnTo>
                  <a:lnTo>
                    <a:pt x="1615" y="69"/>
                  </a:lnTo>
                  <a:lnTo>
                    <a:pt x="1608" y="91"/>
                  </a:lnTo>
                  <a:lnTo>
                    <a:pt x="1599" y="115"/>
                  </a:lnTo>
                  <a:lnTo>
                    <a:pt x="1589" y="139"/>
                  </a:lnTo>
                  <a:lnTo>
                    <a:pt x="1576" y="167"/>
                  </a:lnTo>
                  <a:lnTo>
                    <a:pt x="1561" y="196"/>
                  </a:lnTo>
                  <a:lnTo>
                    <a:pt x="1544" y="223"/>
                  </a:lnTo>
                  <a:lnTo>
                    <a:pt x="1525" y="252"/>
                  </a:lnTo>
                  <a:lnTo>
                    <a:pt x="1503" y="280"/>
                  </a:lnTo>
                  <a:lnTo>
                    <a:pt x="1478" y="309"/>
                  </a:lnTo>
                  <a:lnTo>
                    <a:pt x="1451" y="336"/>
                  </a:lnTo>
                  <a:lnTo>
                    <a:pt x="1420" y="361"/>
                  </a:lnTo>
                  <a:lnTo>
                    <a:pt x="1387" y="385"/>
                  </a:lnTo>
                  <a:lnTo>
                    <a:pt x="1350" y="408"/>
                  </a:lnTo>
                  <a:lnTo>
                    <a:pt x="1310" y="427"/>
                  </a:lnTo>
                  <a:lnTo>
                    <a:pt x="1265" y="445"/>
                  </a:lnTo>
                  <a:lnTo>
                    <a:pt x="1218" y="459"/>
                  </a:lnTo>
                  <a:lnTo>
                    <a:pt x="1167" y="469"/>
                  </a:lnTo>
                  <a:lnTo>
                    <a:pt x="1137" y="474"/>
                  </a:lnTo>
                  <a:lnTo>
                    <a:pt x="1103" y="475"/>
                  </a:lnTo>
                  <a:lnTo>
                    <a:pt x="1064" y="476"/>
                  </a:lnTo>
                  <a:lnTo>
                    <a:pt x="1022" y="475"/>
                  </a:lnTo>
                  <a:lnTo>
                    <a:pt x="979" y="473"/>
                  </a:lnTo>
                  <a:lnTo>
                    <a:pt x="935" y="469"/>
                  </a:lnTo>
                  <a:lnTo>
                    <a:pt x="890" y="466"/>
                  </a:lnTo>
                  <a:lnTo>
                    <a:pt x="845" y="461"/>
                  </a:lnTo>
                  <a:lnTo>
                    <a:pt x="802" y="456"/>
                  </a:lnTo>
                  <a:lnTo>
                    <a:pt x="760" y="451"/>
                  </a:lnTo>
                  <a:lnTo>
                    <a:pt x="722" y="445"/>
                  </a:lnTo>
                  <a:lnTo>
                    <a:pt x="661" y="435"/>
                  </a:lnTo>
                  <a:lnTo>
                    <a:pt x="604" y="427"/>
                  </a:lnTo>
                  <a:lnTo>
                    <a:pt x="551" y="421"/>
                  </a:lnTo>
                  <a:lnTo>
                    <a:pt x="500" y="416"/>
                  </a:lnTo>
                  <a:lnTo>
                    <a:pt x="452" y="415"/>
                  </a:lnTo>
                  <a:lnTo>
                    <a:pt x="406" y="416"/>
                  </a:lnTo>
                  <a:lnTo>
                    <a:pt x="363" y="420"/>
                  </a:lnTo>
                  <a:lnTo>
                    <a:pt x="320" y="428"/>
                  </a:lnTo>
                  <a:lnTo>
                    <a:pt x="280" y="441"/>
                  </a:lnTo>
                  <a:lnTo>
                    <a:pt x="241" y="457"/>
                  </a:lnTo>
                  <a:lnTo>
                    <a:pt x="203" y="478"/>
                  </a:lnTo>
                  <a:lnTo>
                    <a:pt x="165" y="504"/>
                  </a:lnTo>
                  <a:lnTo>
                    <a:pt x="128" y="536"/>
                  </a:lnTo>
                  <a:lnTo>
                    <a:pt x="91" y="573"/>
                  </a:lnTo>
                  <a:lnTo>
                    <a:pt x="53" y="617"/>
                  </a:lnTo>
                  <a:lnTo>
                    <a:pt x="15" y="667"/>
                  </a:lnTo>
                  <a:lnTo>
                    <a:pt x="14" y="669"/>
                  </a:lnTo>
                  <a:lnTo>
                    <a:pt x="12" y="670"/>
                  </a:lnTo>
                  <a:lnTo>
                    <a:pt x="7" y="670"/>
                  </a:lnTo>
                  <a:lnTo>
                    <a:pt x="6" y="669"/>
                  </a:lnTo>
                  <a:lnTo>
                    <a:pt x="5" y="667"/>
                  </a:lnTo>
                  <a:lnTo>
                    <a:pt x="4" y="664"/>
                  </a:lnTo>
                  <a:lnTo>
                    <a:pt x="3" y="657"/>
                  </a:lnTo>
                  <a:lnTo>
                    <a:pt x="1" y="644"/>
                  </a:lnTo>
                  <a:lnTo>
                    <a:pt x="0" y="628"/>
                  </a:lnTo>
                  <a:lnTo>
                    <a:pt x="0" y="608"/>
                  </a:lnTo>
                  <a:lnTo>
                    <a:pt x="1" y="586"/>
                  </a:lnTo>
                  <a:lnTo>
                    <a:pt x="4" y="561"/>
                  </a:lnTo>
                  <a:lnTo>
                    <a:pt x="12" y="534"/>
                  </a:lnTo>
                  <a:lnTo>
                    <a:pt x="22" y="506"/>
                  </a:lnTo>
                  <a:lnTo>
                    <a:pt x="31" y="488"/>
                  </a:lnTo>
                  <a:lnTo>
                    <a:pt x="42" y="468"/>
                  </a:lnTo>
                  <a:lnTo>
                    <a:pt x="56" y="448"/>
                  </a:lnTo>
                  <a:lnTo>
                    <a:pt x="71" y="426"/>
                  </a:lnTo>
                  <a:lnTo>
                    <a:pt x="89" y="405"/>
                  </a:lnTo>
                  <a:lnTo>
                    <a:pt x="108" y="383"/>
                  </a:lnTo>
                  <a:lnTo>
                    <a:pt x="131" y="361"/>
                  </a:lnTo>
                  <a:lnTo>
                    <a:pt x="156" y="341"/>
                  </a:lnTo>
                  <a:lnTo>
                    <a:pt x="183" y="320"/>
                  </a:lnTo>
                  <a:lnTo>
                    <a:pt x="213" y="301"/>
                  </a:lnTo>
                  <a:lnTo>
                    <a:pt x="246" y="283"/>
                  </a:lnTo>
                  <a:lnTo>
                    <a:pt x="282" y="266"/>
                  </a:lnTo>
                  <a:lnTo>
                    <a:pt x="320" y="251"/>
                  </a:lnTo>
                  <a:lnTo>
                    <a:pt x="362" y="238"/>
                  </a:lnTo>
                  <a:lnTo>
                    <a:pt x="407" y="228"/>
                  </a:lnTo>
                  <a:lnTo>
                    <a:pt x="454" y="219"/>
                  </a:lnTo>
                  <a:lnTo>
                    <a:pt x="506" y="214"/>
                  </a:lnTo>
                  <a:lnTo>
                    <a:pt x="559" y="212"/>
                  </a:lnTo>
                  <a:lnTo>
                    <a:pt x="618" y="213"/>
                  </a:lnTo>
                  <a:lnTo>
                    <a:pt x="679" y="218"/>
                  </a:lnTo>
                  <a:lnTo>
                    <a:pt x="743" y="226"/>
                  </a:lnTo>
                  <a:lnTo>
                    <a:pt x="799" y="232"/>
                  </a:lnTo>
                  <a:lnTo>
                    <a:pt x="848" y="236"/>
                  </a:lnTo>
                  <a:lnTo>
                    <a:pt x="892" y="240"/>
                  </a:lnTo>
                  <a:lnTo>
                    <a:pt x="930" y="243"/>
                  </a:lnTo>
                  <a:lnTo>
                    <a:pt x="966" y="246"/>
                  </a:lnTo>
                  <a:lnTo>
                    <a:pt x="998" y="248"/>
                  </a:lnTo>
                  <a:lnTo>
                    <a:pt x="1059" y="248"/>
                  </a:lnTo>
                  <a:lnTo>
                    <a:pt x="1090" y="246"/>
                  </a:lnTo>
                  <a:lnTo>
                    <a:pt x="1147" y="240"/>
                  </a:lnTo>
                  <a:lnTo>
                    <a:pt x="1198" y="232"/>
                  </a:lnTo>
                  <a:lnTo>
                    <a:pt x="1246" y="220"/>
                  </a:lnTo>
                  <a:lnTo>
                    <a:pt x="1289" y="208"/>
                  </a:lnTo>
                  <a:lnTo>
                    <a:pt x="1327" y="194"/>
                  </a:lnTo>
                  <a:lnTo>
                    <a:pt x="1362" y="177"/>
                  </a:lnTo>
                  <a:lnTo>
                    <a:pt x="1392" y="161"/>
                  </a:lnTo>
                  <a:lnTo>
                    <a:pt x="1420" y="143"/>
                  </a:lnTo>
                  <a:lnTo>
                    <a:pt x="1443" y="126"/>
                  </a:lnTo>
                  <a:lnTo>
                    <a:pt x="1463" y="107"/>
                  </a:lnTo>
                  <a:lnTo>
                    <a:pt x="1480" y="90"/>
                  </a:lnTo>
                  <a:lnTo>
                    <a:pt x="1496" y="73"/>
                  </a:lnTo>
                  <a:lnTo>
                    <a:pt x="1507" y="58"/>
                  </a:lnTo>
                  <a:lnTo>
                    <a:pt x="1518" y="42"/>
                  </a:lnTo>
                  <a:lnTo>
                    <a:pt x="1525" y="30"/>
                  </a:lnTo>
                  <a:lnTo>
                    <a:pt x="1531" y="19"/>
                  </a:lnTo>
                  <a:lnTo>
                    <a:pt x="1535" y="9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824" y="2636"/>
              <a:ext cx="109" cy="154"/>
            </a:xfrm>
            <a:custGeom>
              <a:avLst/>
              <a:gdLst/>
              <a:ahLst/>
              <a:cxnLst>
                <a:cxn ang="0">
                  <a:pos x="93" y="401"/>
                </a:cxn>
                <a:cxn ang="0">
                  <a:pos x="161" y="399"/>
                </a:cxn>
                <a:cxn ang="0">
                  <a:pos x="196" y="387"/>
                </a:cxn>
                <a:cxn ang="0">
                  <a:pos x="219" y="361"/>
                </a:cxn>
                <a:cxn ang="0">
                  <a:pos x="229" y="323"/>
                </a:cxn>
                <a:cxn ang="0">
                  <a:pos x="222" y="289"/>
                </a:cxn>
                <a:cxn ang="0">
                  <a:pos x="203" y="265"/>
                </a:cxn>
                <a:cxn ang="0">
                  <a:pos x="174" y="251"/>
                </a:cxn>
                <a:cxn ang="0">
                  <a:pos x="139" y="247"/>
                </a:cxn>
                <a:cxn ang="0">
                  <a:pos x="93" y="56"/>
                </a:cxn>
                <a:cxn ang="0">
                  <a:pos x="121" y="190"/>
                </a:cxn>
                <a:cxn ang="0">
                  <a:pos x="162" y="183"/>
                </a:cxn>
                <a:cxn ang="0">
                  <a:pos x="192" y="161"/>
                </a:cxn>
                <a:cxn ang="0">
                  <a:pos x="208" y="131"/>
                </a:cxn>
                <a:cxn ang="0">
                  <a:pos x="208" y="99"/>
                </a:cxn>
                <a:cxn ang="0">
                  <a:pos x="196" y="75"/>
                </a:cxn>
                <a:cxn ang="0">
                  <a:pos x="172" y="60"/>
                </a:cxn>
                <a:cxn ang="0">
                  <a:pos x="140" y="56"/>
                </a:cxn>
                <a:cxn ang="0">
                  <a:pos x="0" y="0"/>
                </a:cxn>
                <a:cxn ang="0">
                  <a:pos x="194" y="2"/>
                </a:cxn>
                <a:cxn ang="0">
                  <a:pos x="241" y="14"/>
                </a:cxn>
                <a:cxn ang="0">
                  <a:pos x="276" y="39"/>
                </a:cxn>
                <a:cxn ang="0">
                  <a:pos x="295" y="75"/>
                </a:cxn>
                <a:cxn ang="0">
                  <a:pos x="295" y="120"/>
                </a:cxn>
                <a:cxn ang="0">
                  <a:pos x="280" y="157"/>
                </a:cxn>
                <a:cxn ang="0">
                  <a:pos x="257" y="183"/>
                </a:cxn>
                <a:cxn ang="0">
                  <a:pos x="230" y="199"/>
                </a:cxn>
                <a:cxn ang="0">
                  <a:pos x="205" y="209"/>
                </a:cxn>
                <a:cxn ang="0">
                  <a:pos x="225" y="212"/>
                </a:cxn>
                <a:cxn ang="0">
                  <a:pos x="262" y="224"/>
                </a:cxn>
                <a:cxn ang="0">
                  <a:pos x="295" y="248"/>
                </a:cxn>
                <a:cxn ang="0">
                  <a:pos x="317" y="280"/>
                </a:cxn>
                <a:cxn ang="0">
                  <a:pos x="326" y="322"/>
                </a:cxn>
                <a:cxn ang="0">
                  <a:pos x="316" y="371"/>
                </a:cxn>
                <a:cxn ang="0">
                  <a:pos x="288" y="410"/>
                </a:cxn>
                <a:cxn ang="0">
                  <a:pos x="244" y="439"/>
                </a:cxn>
                <a:cxn ang="0">
                  <a:pos x="186" y="455"/>
                </a:cxn>
                <a:cxn ang="0">
                  <a:pos x="0" y="457"/>
                </a:cxn>
              </a:cxnLst>
              <a:rect l="0" t="0" r="r" b="b"/>
              <a:pathLst>
                <a:path w="326" h="457">
                  <a:moveTo>
                    <a:pt x="93" y="247"/>
                  </a:moveTo>
                  <a:lnTo>
                    <a:pt x="93" y="401"/>
                  </a:lnTo>
                  <a:lnTo>
                    <a:pt x="139" y="401"/>
                  </a:lnTo>
                  <a:lnTo>
                    <a:pt x="161" y="399"/>
                  </a:lnTo>
                  <a:lnTo>
                    <a:pt x="179" y="395"/>
                  </a:lnTo>
                  <a:lnTo>
                    <a:pt x="196" y="387"/>
                  </a:lnTo>
                  <a:lnTo>
                    <a:pt x="210" y="375"/>
                  </a:lnTo>
                  <a:lnTo>
                    <a:pt x="219" y="361"/>
                  </a:lnTo>
                  <a:lnTo>
                    <a:pt x="227" y="344"/>
                  </a:lnTo>
                  <a:lnTo>
                    <a:pt x="229" y="323"/>
                  </a:lnTo>
                  <a:lnTo>
                    <a:pt x="227" y="304"/>
                  </a:lnTo>
                  <a:lnTo>
                    <a:pt x="222" y="289"/>
                  </a:lnTo>
                  <a:lnTo>
                    <a:pt x="213" y="276"/>
                  </a:lnTo>
                  <a:lnTo>
                    <a:pt x="203" y="265"/>
                  </a:lnTo>
                  <a:lnTo>
                    <a:pt x="190" y="257"/>
                  </a:lnTo>
                  <a:lnTo>
                    <a:pt x="174" y="251"/>
                  </a:lnTo>
                  <a:lnTo>
                    <a:pt x="158" y="248"/>
                  </a:lnTo>
                  <a:lnTo>
                    <a:pt x="139" y="247"/>
                  </a:lnTo>
                  <a:lnTo>
                    <a:pt x="93" y="247"/>
                  </a:lnTo>
                  <a:close/>
                  <a:moveTo>
                    <a:pt x="93" y="56"/>
                  </a:moveTo>
                  <a:lnTo>
                    <a:pt x="93" y="190"/>
                  </a:lnTo>
                  <a:lnTo>
                    <a:pt x="121" y="190"/>
                  </a:lnTo>
                  <a:lnTo>
                    <a:pt x="142" y="188"/>
                  </a:lnTo>
                  <a:lnTo>
                    <a:pt x="162" y="183"/>
                  </a:lnTo>
                  <a:lnTo>
                    <a:pt x="178" y="174"/>
                  </a:lnTo>
                  <a:lnTo>
                    <a:pt x="192" y="161"/>
                  </a:lnTo>
                  <a:lnTo>
                    <a:pt x="202" y="148"/>
                  </a:lnTo>
                  <a:lnTo>
                    <a:pt x="208" y="131"/>
                  </a:lnTo>
                  <a:lnTo>
                    <a:pt x="210" y="114"/>
                  </a:lnTo>
                  <a:lnTo>
                    <a:pt x="208" y="99"/>
                  </a:lnTo>
                  <a:lnTo>
                    <a:pt x="203" y="85"/>
                  </a:lnTo>
                  <a:lnTo>
                    <a:pt x="196" y="75"/>
                  </a:lnTo>
                  <a:lnTo>
                    <a:pt x="184" y="67"/>
                  </a:lnTo>
                  <a:lnTo>
                    <a:pt x="172" y="60"/>
                  </a:lnTo>
                  <a:lnTo>
                    <a:pt x="157" y="57"/>
                  </a:lnTo>
                  <a:lnTo>
                    <a:pt x="140" y="56"/>
                  </a:lnTo>
                  <a:lnTo>
                    <a:pt x="93" y="56"/>
                  </a:lnTo>
                  <a:close/>
                  <a:moveTo>
                    <a:pt x="0" y="0"/>
                  </a:moveTo>
                  <a:lnTo>
                    <a:pt x="166" y="0"/>
                  </a:lnTo>
                  <a:lnTo>
                    <a:pt x="194" y="2"/>
                  </a:lnTo>
                  <a:lnTo>
                    <a:pt x="218" y="6"/>
                  </a:lnTo>
                  <a:lnTo>
                    <a:pt x="241" y="14"/>
                  </a:lnTo>
                  <a:lnTo>
                    <a:pt x="261" y="25"/>
                  </a:lnTo>
                  <a:lnTo>
                    <a:pt x="276" y="39"/>
                  </a:lnTo>
                  <a:lnTo>
                    <a:pt x="287" y="55"/>
                  </a:lnTo>
                  <a:lnTo>
                    <a:pt x="295" y="75"/>
                  </a:lnTo>
                  <a:lnTo>
                    <a:pt x="297" y="97"/>
                  </a:lnTo>
                  <a:lnTo>
                    <a:pt x="295" y="120"/>
                  </a:lnTo>
                  <a:lnTo>
                    <a:pt x="288" y="140"/>
                  </a:lnTo>
                  <a:lnTo>
                    <a:pt x="280" y="157"/>
                  </a:lnTo>
                  <a:lnTo>
                    <a:pt x="269" y="172"/>
                  </a:lnTo>
                  <a:lnTo>
                    <a:pt x="257" y="183"/>
                  </a:lnTo>
                  <a:lnTo>
                    <a:pt x="243" y="192"/>
                  </a:lnTo>
                  <a:lnTo>
                    <a:pt x="230" y="199"/>
                  </a:lnTo>
                  <a:lnTo>
                    <a:pt x="216" y="206"/>
                  </a:lnTo>
                  <a:lnTo>
                    <a:pt x="205" y="209"/>
                  </a:lnTo>
                  <a:lnTo>
                    <a:pt x="205" y="210"/>
                  </a:lnTo>
                  <a:lnTo>
                    <a:pt x="225" y="212"/>
                  </a:lnTo>
                  <a:lnTo>
                    <a:pt x="243" y="217"/>
                  </a:lnTo>
                  <a:lnTo>
                    <a:pt x="262" y="224"/>
                  </a:lnTo>
                  <a:lnTo>
                    <a:pt x="279" y="234"/>
                  </a:lnTo>
                  <a:lnTo>
                    <a:pt x="295" y="248"/>
                  </a:lnTo>
                  <a:lnTo>
                    <a:pt x="307" y="262"/>
                  </a:lnTo>
                  <a:lnTo>
                    <a:pt x="317" y="280"/>
                  </a:lnTo>
                  <a:lnTo>
                    <a:pt x="323" y="299"/>
                  </a:lnTo>
                  <a:lnTo>
                    <a:pt x="326" y="322"/>
                  </a:lnTo>
                  <a:lnTo>
                    <a:pt x="323" y="348"/>
                  </a:lnTo>
                  <a:lnTo>
                    <a:pt x="316" y="371"/>
                  </a:lnTo>
                  <a:lnTo>
                    <a:pt x="305" y="392"/>
                  </a:lnTo>
                  <a:lnTo>
                    <a:pt x="288" y="410"/>
                  </a:lnTo>
                  <a:lnTo>
                    <a:pt x="269" y="427"/>
                  </a:lnTo>
                  <a:lnTo>
                    <a:pt x="244" y="439"/>
                  </a:lnTo>
                  <a:lnTo>
                    <a:pt x="217" y="449"/>
                  </a:lnTo>
                  <a:lnTo>
                    <a:pt x="186" y="455"/>
                  </a:lnTo>
                  <a:lnTo>
                    <a:pt x="152" y="457"/>
                  </a:lnTo>
                  <a:lnTo>
                    <a:pt x="0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944" y="2678"/>
              <a:ext cx="111" cy="114"/>
            </a:xfrm>
            <a:custGeom>
              <a:avLst/>
              <a:gdLst/>
              <a:ahLst/>
              <a:cxnLst>
                <a:cxn ang="0">
                  <a:pos x="153" y="51"/>
                </a:cxn>
                <a:cxn ang="0">
                  <a:pos x="124" y="67"/>
                </a:cxn>
                <a:cxn ang="0">
                  <a:pos x="105" y="96"/>
                </a:cxn>
                <a:cxn ang="0">
                  <a:pos x="95" y="131"/>
                </a:cxn>
                <a:cxn ang="0">
                  <a:pos x="92" y="168"/>
                </a:cxn>
                <a:cxn ang="0">
                  <a:pos x="97" y="220"/>
                </a:cxn>
                <a:cxn ang="0">
                  <a:pos x="108" y="253"/>
                </a:cxn>
                <a:cxn ang="0">
                  <a:pos x="127" y="278"/>
                </a:cxn>
                <a:cxn ang="0">
                  <a:pos x="154" y="293"/>
                </a:cxn>
                <a:cxn ang="0">
                  <a:pos x="189" y="293"/>
                </a:cxn>
                <a:cxn ang="0">
                  <a:pos x="217" y="278"/>
                </a:cxn>
                <a:cxn ang="0">
                  <a:pos x="235" y="253"/>
                </a:cxn>
                <a:cxn ang="0">
                  <a:pos x="246" y="220"/>
                </a:cxn>
                <a:cxn ang="0">
                  <a:pos x="252" y="168"/>
                </a:cxn>
                <a:cxn ang="0">
                  <a:pos x="248" y="131"/>
                </a:cxn>
                <a:cxn ang="0">
                  <a:pos x="238" y="96"/>
                </a:cxn>
                <a:cxn ang="0">
                  <a:pos x="219" y="67"/>
                </a:cxn>
                <a:cxn ang="0">
                  <a:pos x="190" y="51"/>
                </a:cxn>
                <a:cxn ang="0">
                  <a:pos x="171" y="0"/>
                </a:cxn>
                <a:cxn ang="0">
                  <a:pos x="223" y="7"/>
                </a:cxn>
                <a:cxn ang="0">
                  <a:pos x="270" y="29"/>
                </a:cxn>
                <a:cxn ang="0">
                  <a:pos x="308" y="63"/>
                </a:cxn>
                <a:cxn ang="0">
                  <a:pos x="334" y="109"/>
                </a:cxn>
                <a:cxn ang="0">
                  <a:pos x="343" y="168"/>
                </a:cxn>
                <a:cxn ang="0">
                  <a:pos x="333" y="231"/>
                </a:cxn>
                <a:cxn ang="0">
                  <a:pos x="305" y="282"/>
                </a:cxn>
                <a:cxn ang="0">
                  <a:pos x="262" y="320"/>
                </a:cxn>
                <a:cxn ang="0">
                  <a:pos x="204" y="340"/>
                </a:cxn>
                <a:cxn ang="0">
                  <a:pos x="138" y="340"/>
                </a:cxn>
                <a:cxn ang="0">
                  <a:pos x="82" y="320"/>
                </a:cxn>
                <a:cxn ang="0">
                  <a:pos x="38" y="282"/>
                </a:cxn>
                <a:cxn ang="0">
                  <a:pos x="11" y="231"/>
                </a:cxn>
                <a:cxn ang="0">
                  <a:pos x="0" y="168"/>
                </a:cxn>
                <a:cxn ang="0">
                  <a:pos x="10" y="109"/>
                </a:cxn>
                <a:cxn ang="0">
                  <a:pos x="35" y="63"/>
                </a:cxn>
                <a:cxn ang="0">
                  <a:pos x="73" y="29"/>
                </a:cxn>
                <a:cxn ang="0">
                  <a:pos x="120" y="7"/>
                </a:cxn>
                <a:cxn ang="0">
                  <a:pos x="171" y="0"/>
                </a:cxn>
              </a:cxnLst>
              <a:rect l="0" t="0" r="r" b="b"/>
              <a:pathLst>
                <a:path w="343" h="343">
                  <a:moveTo>
                    <a:pt x="171" y="49"/>
                  </a:moveTo>
                  <a:lnTo>
                    <a:pt x="153" y="51"/>
                  </a:lnTo>
                  <a:lnTo>
                    <a:pt x="137" y="58"/>
                  </a:lnTo>
                  <a:lnTo>
                    <a:pt x="124" y="67"/>
                  </a:lnTo>
                  <a:lnTo>
                    <a:pt x="114" y="80"/>
                  </a:lnTo>
                  <a:lnTo>
                    <a:pt x="105" y="96"/>
                  </a:lnTo>
                  <a:lnTo>
                    <a:pt x="99" y="112"/>
                  </a:lnTo>
                  <a:lnTo>
                    <a:pt x="95" y="131"/>
                  </a:lnTo>
                  <a:lnTo>
                    <a:pt x="93" y="149"/>
                  </a:lnTo>
                  <a:lnTo>
                    <a:pt x="92" y="168"/>
                  </a:lnTo>
                  <a:lnTo>
                    <a:pt x="94" y="203"/>
                  </a:lnTo>
                  <a:lnTo>
                    <a:pt x="97" y="220"/>
                  </a:lnTo>
                  <a:lnTo>
                    <a:pt x="102" y="237"/>
                  </a:lnTo>
                  <a:lnTo>
                    <a:pt x="108" y="253"/>
                  </a:lnTo>
                  <a:lnTo>
                    <a:pt x="117" y="267"/>
                  </a:lnTo>
                  <a:lnTo>
                    <a:pt x="127" y="278"/>
                  </a:lnTo>
                  <a:lnTo>
                    <a:pt x="139" y="287"/>
                  </a:lnTo>
                  <a:lnTo>
                    <a:pt x="154" y="293"/>
                  </a:lnTo>
                  <a:lnTo>
                    <a:pt x="171" y="295"/>
                  </a:lnTo>
                  <a:lnTo>
                    <a:pt x="189" y="293"/>
                  </a:lnTo>
                  <a:lnTo>
                    <a:pt x="204" y="287"/>
                  </a:lnTo>
                  <a:lnTo>
                    <a:pt x="217" y="278"/>
                  </a:lnTo>
                  <a:lnTo>
                    <a:pt x="227" y="267"/>
                  </a:lnTo>
                  <a:lnTo>
                    <a:pt x="235" y="253"/>
                  </a:lnTo>
                  <a:lnTo>
                    <a:pt x="241" y="237"/>
                  </a:lnTo>
                  <a:lnTo>
                    <a:pt x="246" y="220"/>
                  </a:lnTo>
                  <a:lnTo>
                    <a:pt x="249" y="203"/>
                  </a:lnTo>
                  <a:lnTo>
                    <a:pt x="252" y="168"/>
                  </a:lnTo>
                  <a:lnTo>
                    <a:pt x="251" y="149"/>
                  </a:lnTo>
                  <a:lnTo>
                    <a:pt x="248" y="131"/>
                  </a:lnTo>
                  <a:lnTo>
                    <a:pt x="244" y="112"/>
                  </a:lnTo>
                  <a:lnTo>
                    <a:pt x="238" y="96"/>
                  </a:lnTo>
                  <a:lnTo>
                    <a:pt x="230" y="80"/>
                  </a:lnTo>
                  <a:lnTo>
                    <a:pt x="219" y="67"/>
                  </a:lnTo>
                  <a:lnTo>
                    <a:pt x="206" y="58"/>
                  </a:lnTo>
                  <a:lnTo>
                    <a:pt x="190" y="51"/>
                  </a:lnTo>
                  <a:lnTo>
                    <a:pt x="171" y="49"/>
                  </a:lnTo>
                  <a:close/>
                  <a:moveTo>
                    <a:pt x="171" y="0"/>
                  </a:moveTo>
                  <a:lnTo>
                    <a:pt x="198" y="2"/>
                  </a:lnTo>
                  <a:lnTo>
                    <a:pt x="223" y="7"/>
                  </a:lnTo>
                  <a:lnTo>
                    <a:pt x="247" y="17"/>
                  </a:lnTo>
                  <a:lnTo>
                    <a:pt x="270" y="29"/>
                  </a:lnTo>
                  <a:lnTo>
                    <a:pt x="291" y="44"/>
                  </a:lnTo>
                  <a:lnTo>
                    <a:pt x="308" y="63"/>
                  </a:lnTo>
                  <a:lnTo>
                    <a:pt x="323" y="85"/>
                  </a:lnTo>
                  <a:lnTo>
                    <a:pt x="334" y="109"/>
                  </a:lnTo>
                  <a:lnTo>
                    <a:pt x="341" y="137"/>
                  </a:lnTo>
                  <a:lnTo>
                    <a:pt x="343" y="168"/>
                  </a:lnTo>
                  <a:lnTo>
                    <a:pt x="341" y="201"/>
                  </a:lnTo>
                  <a:lnTo>
                    <a:pt x="333" y="231"/>
                  </a:lnTo>
                  <a:lnTo>
                    <a:pt x="322" y="259"/>
                  </a:lnTo>
                  <a:lnTo>
                    <a:pt x="305" y="282"/>
                  </a:lnTo>
                  <a:lnTo>
                    <a:pt x="286" y="303"/>
                  </a:lnTo>
                  <a:lnTo>
                    <a:pt x="262" y="320"/>
                  </a:lnTo>
                  <a:lnTo>
                    <a:pt x="234" y="333"/>
                  </a:lnTo>
                  <a:lnTo>
                    <a:pt x="204" y="340"/>
                  </a:lnTo>
                  <a:lnTo>
                    <a:pt x="171" y="343"/>
                  </a:lnTo>
                  <a:lnTo>
                    <a:pt x="138" y="340"/>
                  </a:lnTo>
                  <a:lnTo>
                    <a:pt x="108" y="333"/>
                  </a:lnTo>
                  <a:lnTo>
                    <a:pt x="82" y="320"/>
                  </a:lnTo>
                  <a:lnTo>
                    <a:pt x="58" y="303"/>
                  </a:lnTo>
                  <a:lnTo>
                    <a:pt x="38" y="282"/>
                  </a:lnTo>
                  <a:lnTo>
                    <a:pt x="22" y="259"/>
                  </a:lnTo>
                  <a:lnTo>
                    <a:pt x="11" y="231"/>
                  </a:lnTo>
                  <a:lnTo>
                    <a:pt x="2" y="201"/>
                  </a:lnTo>
                  <a:lnTo>
                    <a:pt x="0" y="168"/>
                  </a:lnTo>
                  <a:lnTo>
                    <a:pt x="2" y="137"/>
                  </a:lnTo>
                  <a:lnTo>
                    <a:pt x="10" y="109"/>
                  </a:lnTo>
                  <a:lnTo>
                    <a:pt x="21" y="85"/>
                  </a:lnTo>
                  <a:lnTo>
                    <a:pt x="35" y="63"/>
                  </a:lnTo>
                  <a:lnTo>
                    <a:pt x="53" y="44"/>
                  </a:lnTo>
                  <a:lnTo>
                    <a:pt x="73" y="29"/>
                  </a:lnTo>
                  <a:lnTo>
                    <a:pt x="96" y="17"/>
                  </a:lnTo>
                  <a:lnTo>
                    <a:pt x="120" y="7"/>
                  </a:lnTo>
                  <a:lnTo>
                    <a:pt x="146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070" y="2678"/>
              <a:ext cx="76" cy="112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81" y="3"/>
                </a:cxn>
                <a:cxn ang="0">
                  <a:pos x="201" y="14"/>
                </a:cxn>
                <a:cxn ang="0">
                  <a:pos x="221" y="30"/>
                </a:cxn>
                <a:cxn ang="0">
                  <a:pos x="188" y="90"/>
                </a:cxn>
                <a:cxn ang="0">
                  <a:pos x="174" y="84"/>
                </a:cxn>
                <a:cxn ang="0">
                  <a:pos x="162" y="80"/>
                </a:cxn>
                <a:cxn ang="0">
                  <a:pos x="146" y="79"/>
                </a:cxn>
                <a:cxn ang="0">
                  <a:pos x="135" y="80"/>
                </a:cxn>
                <a:cxn ang="0">
                  <a:pos x="125" y="85"/>
                </a:cxn>
                <a:cxn ang="0">
                  <a:pos x="115" y="91"/>
                </a:cxn>
                <a:cxn ang="0">
                  <a:pos x="105" y="100"/>
                </a:cxn>
                <a:cxn ang="0">
                  <a:pos x="98" y="113"/>
                </a:cxn>
                <a:cxn ang="0">
                  <a:pos x="92" y="130"/>
                </a:cxn>
                <a:cxn ang="0">
                  <a:pos x="88" y="149"/>
                </a:cxn>
                <a:cxn ang="0">
                  <a:pos x="87" y="174"/>
                </a:cxn>
                <a:cxn ang="0">
                  <a:pos x="87" y="335"/>
                </a:cxn>
                <a:cxn ang="0">
                  <a:pos x="0" y="335"/>
                </a:cxn>
                <a:cxn ang="0">
                  <a:pos x="0" y="8"/>
                </a:cxn>
                <a:cxn ang="0">
                  <a:pos x="87" y="8"/>
                </a:cxn>
                <a:cxn ang="0">
                  <a:pos x="87" y="66"/>
                </a:cxn>
                <a:cxn ang="0">
                  <a:pos x="88" y="66"/>
                </a:cxn>
                <a:cxn ang="0">
                  <a:pos x="105" y="40"/>
                </a:cxn>
                <a:cxn ang="0">
                  <a:pos x="112" y="31"/>
                </a:cxn>
                <a:cxn ang="0">
                  <a:pos x="122" y="21"/>
                </a:cxn>
                <a:cxn ang="0">
                  <a:pos x="133" y="10"/>
                </a:cxn>
                <a:cxn ang="0">
                  <a:pos x="146" y="3"/>
                </a:cxn>
                <a:cxn ang="0">
                  <a:pos x="162" y="0"/>
                </a:cxn>
              </a:cxnLst>
              <a:rect l="0" t="0" r="r" b="b"/>
              <a:pathLst>
                <a:path w="221" h="335">
                  <a:moveTo>
                    <a:pt x="162" y="0"/>
                  </a:moveTo>
                  <a:lnTo>
                    <a:pt x="181" y="3"/>
                  </a:lnTo>
                  <a:lnTo>
                    <a:pt x="201" y="14"/>
                  </a:lnTo>
                  <a:lnTo>
                    <a:pt x="221" y="30"/>
                  </a:lnTo>
                  <a:lnTo>
                    <a:pt x="188" y="90"/>
                  </a:lnTo>
                  <a:lnTo>
                    <a:pt x="174" y="84"/>
                  </a:lnTo>
                  <a:lnTo>
                    <a:pt x="162" y="80"/>
                  </a:lnTo>
                  <a:lnTo>
                    <a:pt x="146" y="79"/>
                  </a:lnTo>
                  <a:lnTo>
                    <a:pt x="135" y="80"/>
                  </a:lnTo>
                  <a:lnTo>
                    <a:pt x="125" y="85"/>
                  </a:lnTo>
                  <a:lnTo>
                    <a:pt x="115" y="91"/>
                  </a:lnTo>
                  <a:lnTo>
                    <a:pt x="105" y="100"/>
                  </a:lnTo>
                  <a:lnTo>
                    <a:pt x="98" y="113"/>
                  </a:lnTo>
                  <a:lnTo>
                    <a:pt x="92" y="130"/>
                  </a:lnTo>
                  <a:lnTo>
                    <a:pt x="88" y="149"/>
                  </a:lnTo>
                  <a:lnTo>
                    <a:pt x="87" y="174"/>
                  </a:lnTo>
                  <a:lnTo>
                    <a:pt x="87" y="335"/>
                  </a:lnTo>
                  <a:lnTo>
                    <a:pt x="0" y="335"/>
                  </a:lnTo>
                  <a:lnTo>
                    <a:pt x="0" y="8"/>
                  </a:lnTo>
                  <a:lnTo>
                    <a:pt x="87" y="8"/>
                  </a:lnTo>
                  <a:lnTo>
                    <a:pt x="87" y="66"/>
                  </a:lnTo>
                  <a:lnTo>
                    <a:pt x="88" y="66"/>
                  </a:lnTo>
                  <a:lnTo>
                    <a:pt x="105" y="40"/>
                  </a:lnTo>
                  <a:lnTo>
                    <a:pt x="112" y="31"/>
                  </a:lnTo>
                  <a:lnTo>
                    <a:pt x="122" y="21"/>
                  </a:lnTo>
                  <a:lnTo>
                    <a:pt x="133" y="10"/>
                  </a:lnTo>
                  <a:lnTo>
                    <a:pt x="146" y="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1139" y="2630"/>
              <a:ext cx="113" cy="162"/>
            </a:xfrm>
            <a:custGeom>
              <a:avLst/>
              <a:gdLst/>
              <a:ahLst/>
              <a:cxnLst>
                <a:cxn ang="0">
                  <a:pos x="152" y="200"/>
                </a:cxn>
                <a:cxn ang="0">
                  <a:pos x="122" y="216"/>
                </a:cxn>
                <a:cxn ang="0">
                  <a:pos x="103" y="247"/>
                </a:cxn>
                <a:cxn ang="0">
                  <a:pos x="94" y="287"/>
                </a:cxn>
                <a:cxn ang="0">
                  <a:pos x="94" y="335"/>
                </a:cxn>
                <a:cxn ang="0">
                  <a:pos x="103" y="379"/>
                </a:cxn>
                <a:cxn ang="0">
                  <a:pos x="122" y="413"/>
                </a:cxn>
                <a:cxn ang="0">
                  <a:pos x="151" y="432"/>
                </a:cxn>
                <a:cxn ang="0">
                  <a:pos x="186" y="433"/>
                </a:cxn>
                <a:cxn ang="0">
                  <a:pos x="215" y="417"/>
                </a:cxn>
                <a:cxn ang="0">
                  <a:pos x="235" y="388"/>
                </a:cxn>
                <a:cxn ang="0">
                  <a:pos x="246" y="350"/>
                </a:cxn>
                <a:cxn ang="0">
                  <a:pos x="250" y="308"/>
                </a:cxn>
                <a:cxn ang="0">
                  <a:pos x="245" y="267"/>
                </a:cxn>
                <a:cxn ang="0">
                  <a:pos x="231" y="232"/>
                </a:cxn>
                <a:cxn ang="0">
                  <a:pos x="206" y="207"/>
                </a:cxn>
                <a:cxn ang="0">
                  <a:pos x="171" y="198"/>
                </a:cxn>
                <a:cxn ang="0">
                  <a:pos x="338" y="0"/>
                </a:cxn>
                <a:cxn ang="0">
                  <a:pos x="250" y="480"/>
                </a:cxn>
                <a:cxn ang="0">
                  <a:pos x="249" y="433"/>
                </a:cxn>
                <a:cxn ang="0">
                  <a:pos x="224" y="459"/>
                </a:cxn>
                <a:cxn ang="0">
                  <a:pos x="189" y="480"/>
                </a:cxn>
                <a:cxn ang="0">
                  <a:pos x="143" y="488"/>
                </a:cxn>
                <a:cxn ang="0">
                  <a:pos x="91" y="478"/>
                </a:cxn>
                <a:cxn ang="0">
                  <a:pos x="48" y="449"/>
                </a:cxn>
                <a:cxn ang="0">
                  <a:pos x="18" y="405"/>
                </a:cxn>
                <a:cxn ang="0">
                  <a:pos x="2" y="346"/>
                </a:cxn>
                <a:cxn ang="0">
                  <a:pos x="2" y="285"/>
                </a:cxn>
                <a:cxn ang="0">
                  <a:pos x="20" y="232"/>
                </a:cxn>
                <a:cxn ang="0">
                  <a:pos x="52" y="187"/>
                </a:cxn>
                <a:cxn ang="0">
                  <a:pos x="95" y="157"/>
                </a:cxn>
                <a:cxn ang="0">
                  <a:pos x="150" y="145"/>
                </a:cxn>
                <a:cxn ang="0">
                  <a:pos x="197" y="153"/>
                </a:cxn>
                <a:cxn ang="0">
                  <a:pos x="236" y="176"/>
                </a:cxn>
                <a:cxn ang="0">
                  <a:pos x="250" y="192"/>
                </a:cxn>
              </a:cxnLst>
              <a:rect l="0" t="0" r="r" b="b"/>
              <a:pathLst>
                <a:path w="338" h="488">
                  <a:moveTo>
                    <a:pt x="171" y="198"/>
                  </a:moveTo>
                  <a:lnTo>
                    <a:pt x="152" y="200"/>
                  </a:lnTo>
                  <a:lnTo>
                    <a:pt x="135" y="206"/>
                  </a:lnTo>
                  <a:lnTo>
                    <a:pt x="122" y="216"/>
                  </a:lnTo>
                  <a:lnTo>
                    <a:pt x="111" y="231"/>
                  </a:lnTo>
                  <a:lnTo>
                    <a:pt x="103" y="247"/>
                  </a:lnTo>
                  <a:lnTo>
                    <a:pt x="97" y="267"/>
                  </a:lnTo>
                  <a:lnTo>
                    <a:pt x="94" y="287"/>
                  </a:lnTo>
                  <a:lnTo>
                    <a:pt x="93" y="311"/>
                  </a:lnTo>
                  <a:lnTo>
                    <a:pt x="94" y="335"/>
                  </a:lnTo>
                  <a:lnTo>
                    <a:pt x="98" y="357"/>
                  </a:lnTo>
                  <a:lnTo>
                    <a:pt x="103" y="379"/>
                  </a:lnTo>
                  <a:lnTo>
                    <a:pt x="111" y="397"/>
                  </a:lnTo>
                  <a:lnTo>
                    <a:pt x="122" y="413"/>
                  </a:lnTo>
                  <a:lnTo>
                    <a:pt x="135" y="425"/>
                  </a:lnTo>
                  <a:lnTo>
                    <a:pt x="151" y="432"/>
                  </a:lnTo>
                  <a:lnTo>
                    <a:pt x="168" y="435"/>
                  </a:lnTo>
                  <a:lnTo>
                    <a:pt x="186" y="433"/>
                  </a:lnTo>
                  <a:lnTo>
                    <a:pt x="202" y="427"/>
                  </a:lnTo>
                  <a:lnTo>
                    <a:pt x="215" y="417"/>
                  </a:lnTo>
                  <a:lnTo>
                    <a:pt x="226" y="404"/>
                  </a:lnTo>
                  <a:lnTo>
                    <a:pt x="235" y="388"/>
                  </a:lnTo>
                  <a:lnTo>
                    <a:pt x="242" y="370"/>
                  </a:lnTo>
                  <a:lnTo>
                    <a:pt x="246" y="350"/>
                  </a:lnTo>
                  <a:lnTo>
                    <a:pt x="249" y="329"/>
                  </a:lnTo>
                  <a:lnTo>
                    <a:pt x="250" y="308"/>
                  </a:lnTo>
                  <a:lnTo>
                    <a:pt x="249" y="287"/>
                  </a:lnTo>
                  <a:lnTo>
                    <a:pt x="245" y="267"/>
                  </a:lnTo>
                  <a:lnTo>
                    <a:pt x="239" y="248"/>
                  </a:lnTo>
                  <a:lnTo>
                    <a:pt x="231" y="232"/>
                  </a:lnTo>
                  <a:lnTo>
                    <a:pt x="220" y="217"/>
                  </a:lnTo>
                  <a:lnTo>
                    <a:pt x="206" y="207"/>
                  </a:lnTo>
                  <a:lnTo>
                    <a:pt x="190" y="200"/>
                  </a:lnTo>
                  <a:lnTo>
                    <a:pt x="171" y="198"/>
                  </a:lnTo>
                  <a:close/>
                  <a:moveTo>
                    <a:pt x="250" y="0"/>
                  </a:moveTo>
                  <a:lnTo>
                    <a:pt x="338" y="0"/>
                  </a:lnTo>
                  <a:lnTo>
                    <a:pt x="338" y="480"/>
                  </a:lnTo>
                  <a:lnTo>
                    <a:pt x="250" y="480"/>
                  </a:lnTo>
                  <a:lnTo>
                    <a:pt x="250" y="433"/>
                  </a:lnTo>
                  <a:lnTo>
                    <a:pt x="249" y="433"/>
                  </a:lnTo>
                  <a:lnTo>
                    <a:pt x="237" y="447"/>
                  </a:lnTo>
                  <a:lnTo>
                    <a:pt x="224" y="459"/>
                  </a:lnTo>
                  <a:lnTo>
                    <a:pt x="207" y="470"/>
                  </a:lnTo>
                  <a:lnTo>
                    <a:pt x="189" y="480"/>
                  </a:lnTo>
                  <a:lnTo>
                    <a:pt x="167" y="486"/>
                  </a:lnTo>
                  <a:lnTo>
                    <a:pt x="143" y="488"/>
                  </a:lnTo>
                  <a:lnTo>
                    <a:pt x="116" y="485"/>
                  </a:lnTo>
                  <a:lnTo>
                    <a:pt x="91" y="478"/>
                  </a:lnTo>
                  <a:lnTo>
                    <a:pt x="68" y="465"/>
                  </a:lnTo>
                  <a:lnTo>
                    <a:pt x="48" y="449"/>
                  </a:lnTo>
                  <a:lnTo>
                    <a:pt x="31" y="428"/>
                  </a:lnTo>
                  <a:lnTo>
                    <a:pt x="18" y="405"/>
                  </a:lnTo>
                  <a:lnTo>
                    <a:pt x="9" y="377"/>
                  </a:lnTo>
                  <a:lnTo>
                    <a:pt x="2" y="346"/>
                  </a:lnTo>
                  <a:lnTo>
                    <a:pt x="0" y="313"/>
                  </a:lnTo>
                  <a:lnTo>
                    <a:pt x="2" y="285"/>
                  </a:lnTo>
                  <a:lnTo>
                    <a:pt x="10" y="257"/>
                  </a:lnTo>
                  <a:lnTo>
                    <a:pt x="20" y="232"/>
                  </a:lnTo>
                  <a:lnTo>
                    <a:pt x="33" y="208"/>
                  </a:lnTo>
                  <a:lnTo>
                    <a:pt x="52" y="187"/>
                  </a:lnTo>
                  <a:lnTo>
                    <a:pt x="72" y="170"/>
                  </a:lnTo>
                  <a:lnTo>
                    <a:pt x="95" y="157"/>
                  </a:lnTo>
                  <a:lnTo>
                    <a:pt x="122" y="148"/>
                  </a:lnTo>
                  <a:lnTo>
                    <a:pt x="150" y="145"/>
                  </a:lnTo>
                  <a:lnTo>
                    <a:pt x="174" y="147"/>
                  </a:lnTo>
                  <a:lnTo>
                    <a:pt x="197" y="153"/>
                  </a:lnTo>
                  <a:lnTo>
                    <a:pt x="217" y="163"/>
                  </a:lnTo>
                  <a:lnTo>
                    <a:pt x="236" y="176"/>
                  </a:lnTo>
                  <a:lnTo>
                    <a:pt x="249" y="192"/>
                  </a:lnTo>
                  <a:lnTo>
                    <a:pt x="250" y="19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1265" y="2678"/>
              <a:ext cx="101" cy="114"/>
            </a:xfrm>
            <a:custGeom>
              <a:avLst/>
              <a:gdLst/>
              <a:ahLst/>
              <a:cxnLst>
                <a:cxn ang="0">
                  <a:pos x="145" y="51"/>
                </a:cxn>
                <a:cxn ang="0">
                  <a:pos x="115" y="68"/>
                </a:cxn>
                <a:cxn ang="0">
                  <a:pos x="99" y="97"/>
                </a:cxn>
                <a:cxn ang="0">
                  <a:pos x="94" y="133"/>
                </a:cxn>
                <a:cxn ang="0">
                  <a:pos x="222" y="112"/>
                </a:cxn>
                <a:cxn ang="0">
                  <a:pos x="214" y="78"/>
                </a:cxn>
                <a:cxn ang="0">
                  <a:pos x="196" y="57"/>
                </a:cxn>
                <a:cxn ang="0">
                  <a:pos x="165" y="49"/>
                </a:cxn>
                <a:cxn ang="0">
                  <a:pos x="194" y="2"/>
                </a:cxn>
                <a:cxn ang="0">
                  <a:pos x="237" y="18"/>
                </a:cxn>
                <a:cxn ang="0">
                  <a:pos x="270" y="44"/>
                </a:cxn>
                <a:cxn ang="0">
                  <a:pos x="291" y="83"/>
                </a:cxn>
                <a:cxn ang="0">
                  <a:pos x="304" y="129"/>
                </a:cxn>
                <a:cxn ang="0">
                  <a:pos x="305" y="179"/>
                </a:cxn>
                <a:cxn ang="0">
                  <a:pos x="95" y="205"/>
                </a:cxn>
                <a:cxn ang="0">
                  <a:pos x="112" y="247"/>
                </a:cxn>
                <a:cxn ang="0">
                  <a:pos x="145" y="276"/>
                </a:cxn>
                <a:cxn ang="0">
                  <a:pos x="187" y="286"/>
                </a:cxn>
                <a:cxn ang="0">
                  <a:pos x="236" y="279"/>
                </a:cxn>
                <a:cxn ang="0">
                  <a:pos x="276" y="261"/>
                </a:cxn>
                <a:cxn ang="0">
                  <a:pos x="267" y="323"/>
                </a:cxn>
                <a:cxn ang="0">
                  <a:pos x="202" y="341"/>
                </a:cxn>
                <a:cxn ang="0">
                  <a:pos x="143" y="341"/>
                </a:cxn>
                <a:cxn ang="0">
                  <a:pos x="92" y="324"/>
                </a:cxn>
                <a:cxn ang="0">
                  <a:pos x="49" y="295"/>
                </a:cxn>
                <a:cxn ang="0">
                  <a:pos x="19" y="251"/>
                </a:cxn>
                <a:cxn ang="0">
                  <a:pos x="2" y="196"/>
                </a:cxn>
                <a:cxn ang="0">
                  <a:pos x="3" y="133"/>
                </a:cxn>
                <a:cxn ang="0">
                  <a:pos x="23" y="77"/>
                </a:cxn>
                <a:cxn ang="0">
                  <a:pos x="59" y="36"/>
                </a:cxn>
                <a:cxn ang="0">
                  <a:pos x="108" y="9"/>
                </a:cxn>
                <a:cxn ang="0">
                  <a:pos x="167" y="0"/>
                </a:cxn>
              </a:cxnLst>
              <a:rect l="0" t="0" r="r" b="b"/>
              <a:pathLst>
                <a:path w="305" h="343">
                  <a:moveTo>
                    <a:pt x="165" y="49"/>
                  </a:moveTo>
                  <a:lnTo>
                    <a:pt x="145" y="51"/>
                  </a:lnTo>
                  <a:lnTo>
                    <a:pt x="129" y="58"/>
                  </a:lnTo>
                  <a:lnTo>
                    <a:pt x="115" y="68"/>
                  </a:lnTo>
                  <a:lnTo>
                    <a:pt x="106" y="82"/>
                  </a:lnTo>
                  <a:lnTo>
                    <a:pt x="99" y="97"/>
                  </a:lnTo>
                  <a:lnTo>
                    <a:pt x="95" y="114"/>
                  </a:lnTo>
                  <a:lnTo>
                    <a:pt x="94" y="133"/>
                  </a:lnTo>
                  <a:lnTo>
                    <a:pt x="222" y="133"/>
                  </a:lnTo>
                  <a:lnTo>
                    <a:pt x="222" y="112"/>
                  </a:lnTo>
                  <a:lnTo>
                    <a:pt x="220" y="94"/>
                  </a:lnTo>
                  <a:lnTo>
                    <a:pt x="214" y="78"/>
                  </a:lnTo>
                  <a:lnTo>
                    <a:pt x="207" y="66"/>
                  </a:lnTo>
                  <a:lnTo>
                    <a:pt x="196" y="57"/>
                  </a:lnTo>
                  <a:lnTo>
                    <a:pt x="181" y="51"/>
                  </a:lnTo>
                  <a:lnTo>
                    <a:pt x="165" y="49"/>
                  </a:lnTo>
                  <a:close/>
                  <a:moveTo>
                    <a:pt x="167" y="0"/>
                  </a:moveTo>
                  <a:lnTo>
                    <a:pt x="194" y="2"/>
                  </a:lnTo>
                  <a:lnTo>
                    <a:pt x="216" y="8"/>
                  </a:lnTo>
                  <a:lnTo>
                    <a:pt x="237" y="18"/>
                  </a:lnTo>
                  <a:lnTo>
                    <a:pt x="255" y="30"/>
                  </a:lnTo>
                  <a:lnTo>
                    <a:pt x="270" y="44"/>
                  </a:lnTo>
                  <a:lnTo>
                    <a:pt x="282" y="63"/>
                  </a:lnTo>
                  <a:lnTo>
                    <a:pt x="291" y="83"/>
                  </a:lnTo>
                  <a:lnTo>
                    <a:pt x="299" y="105"/>
                  </a:lnTo>
                  <a:lnTo>
                    <a:pt x="304" y="129"/>
                  </a:lnTo>
                  <a:lnTo>
                    <a:pt x="305" y="154"/>
                  </a:lnTo>
                  <a:lnTo>
                    <a:pt x="305" y="179"/>
                  </a:lnTo>
                  <a:lnTo>
                    <a:pt x="93" y="179"/>
                  </a:lnTo>
                  <a:lnTo>
                    <a:pt x="95" y="205"/>
                  </a:lnTo>
                  <a:lnTo>
                    <a:pt x="101" y="228"/>
                  </a:lnTo>
                  <a:lnTo>
                    <a:pt x="112" y="247"/>
                  </a:lnTo>
                  <a:lnTo>
                    <a:pt x="127" y="264"/>
                  </a:lnTo>
                  <a:lnTo>
                    <a:pt x="145" y="276"/>
                  </a:lnTo>
                  <a:lnTo>
                    <a:pt x="165" y="283"/>
                  </a:lnTo>
                  <a:lnTo>
                    <a:pt x="187" y="286"/>
                  </a:lnTo>
                  <a:lnTo>
                    <a:pt x="212" y="284"/>
                  </a:lnTo>
                  <a:lnTo>
                    <a:pt x="236" y="279"/>
                  </a:lnTo>
                  <a:lnTo>
                    <a:pt x="257" y="271"/>
                  </a:lnTo>
                  <a:lnTo>
                    <a:pt x="276" y="261"/>
                  </a:lnTo>
                  <a:lnTo>
                    <a:pt x="301" y="307"/>
                  </a:lnTo>
                  <a:lnTo>
                    <a:pt x="267" y="323"/>
                  </a:lnTo>
                  <a:lnTo>
                    <a:pt x="234" y="335"/>
                  </a:lnTo>
                  <a:lnTo>
                    <a:pt x="202" y="341"/>
                  </a:lnTo>
                  <a:lnTo>
                    <a:pt x="172" y="343"/>
                  </a:lnTo>
                  <a:lnTo>
                    <a:pt x="143" y="341"/>
                  </a:lnTo>
                  <a:lnTo>
                    <a:pt x="116" y="335"/>
                  </a:lnTo>
                  <a:lnTo>
                    <a:pt x="92" y="324"/>
                  </a:lnTo>
                  <a:lnTo>
                    <a:pt x="69" y="311"/>
                  </a:lnTo>
                  <a:lnTo>
                    <a:pt x="49" y="295"/>
                  </a:lnTo>
                  <a:lnTo>
                    <a:pt x="32" y="274"/>
                  </a:lnTo>
                  <a:lnTo>
                    <a:pt x="19" y="251"/>
                  </a:lnTo>
                  <a:lnTo>
                    <a:pt x="8" y="225"/>
                  </a:lnTo>
                  <a:lnTo>
                    <a:pt x="2" y="196"/>
                  </a:lnTo>
                  <a:lnTo>
                    <a:pt x="0" y="165"/>
                  </a:lnTo>
                  <a:lnTo>
                    <a:pt x="3" y="133"/>
                  </a:lnTo>
                  <a:lnTo>
                    <a:pt x="10" y="104"/>
                  </a:lnTo>
                  <a:lnTo>
                    <a:pt x="23" y="77"/>
                  </a:lnTo>
                  <a:lnTo>
                    <a:pt x="39" y="55"/>
                  </a:lnTo>
                  <a:lnTo>
                    <a:pt x="59" y="36"/>
                  </a:lnTo>
                  <a:lnTo>
                    <a:pt x="82" y="21"/>
                  </a:lnTo>
                  <a:lnTo>
                    <a:pt x="108" y="9"/>
                  </a:lnTo>
                  <a:lnTo>
                    <a:pt x="136" y="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383" y="2678"/>
              <a:ext cx="74" cy="112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77" y="2"/>
                </a:cxn>
                <a:cxn ang="0">
                  <a:pos x="191" y="7"/>
                </a:cxn>
                <a:cxn ang="0">
                  <a:pos x="207" y="17"/>
                </a:cxn>
                <a:cxn ang="0">
                  <a:pos x="220" y="30"/>
                </a:cxn>
                <a:cxn ang="0">
                  <a:pos x="188" y="90"/>
                </a:cxn>
                <a:cxn ang="0">
                  <a:pos x="175" y="84"/>
                </a:cxn>
                <a:cxn ang="0">
                  <a:pos x="163" y="80"/>
                </a:cxn>
                <a:cxn ang="0">
                  <a:pos x="147" y="79"/>
                </a:cxn>
                <a:cxn ang="0">
                  <a:pos x="136" y="80"/>
                </a:cxn>
                <a:cxn ang="0">
                  <a:pos x="125" y="85"/>
                </a:cxn>
                <a:cxn ang="0">
                  <a:pos x="114" y="91"/>
                </a:cxn>
                <a:cxn ang="0">
                  <a:pos x="106" y="100"/>
                </a:cxn>
                <a:cxn ang="0">
                  <a:pos x="98" y="113"/>
                </a:cxn>
                <a:cxn ang="0">
                  <a:pos x="93" y="130"/>
                </a:cxn>
                <a:cxn ang="0">
                  <a:pos x="89" y="149"/>
                </a:cxn>
                <a:cxn ang="0">
                  <a:pos x="87" y="174"/>
                </a:cxn>
                <a:cxn ang="0">
                  <a:pos x="87" y="335"/>
                </a:cxn>
                <a:cxn ang="0">
                  <a:pos x="0" y="335"/>
                </a:cxn>
                <a:cxn ang="0">
                  <a:pos x="0" y="8"/>
                </a:cxn>
                <a:cxn ang="0">
                  <a:pos x="86" y="8"/>
                </a:cxn>
                <a:cxn ang="0">
                  <a:pos x="86" y="66"/>
                </a:cxn>
                <a:cxn ang="0">
                  <a:pos x="87" y="66"/>
                </a:cxn>
                <a:cxn ang="0">
                  <a:pos x="106" y="40"/>
                </a:cxn>
                <a:cxn ang="0">
                  <a:pos x="112" y="33"/>
                </a:cxn>
                <a:cxn ang="0">
                  <a:pos x="119" y="24"/>
                </a:cxn>
                <a:cxn ang="0">
                  <a:pos x="128" y="16"/>
                </a:cxn>
                <a:cxn ang="0">
                  <a:pos x="138" y="7"/>
                </a:cxn>
                <a:cxn ang="0">
                  <a:pos x="149" y="2"/>
                </a:cxn>
                <a:cxn ang="0">
                  <a:pos x="162" y="0"/>
                </a:cxn>
              </a:cxnLst>
              <a:rect l="0" t="0" r="r" b="b"/>
              <a:pathLst>
                <a:path w="220" h="335">
                  <a:moveTo>
                    <a:pt x="162" y="0"/>
                  </a:moveTo>
                  <a:lnTo>
                    <a:pt x="177" y="2"/>
                  </a:lnTo>
                  <a:lnTo>
                    <a:pt x="191" y="7"/>
                  </a:lnTo>
                  <a:lnTo>
                    <a:pt x="207" y="17"/>
                  </a:lnTo>
                  <a:lnTo>
                    <a:pt x="220" y="30"/>
                  </a:lnTo>
                  <a:lnTo>
                    <a:pt x="188" y="90"/>
                  </a:lnTo>
                  <a:lnTo>
                    <a:pt x="175" y="84"/>
                  </a:lnTo>
                  <a:lnTo>
                    <a:pt x="163" y="80"/>
                  </a:lnTo>
                  <a:lnTo>
                    <a:pt x="147" y="79"/>
                  </a:lnTo>
                  <a:lnTo>
                    <a:pt x="136" y="80"/>
                  </a:lnTo>
                  <a:lnTo>
                    <a:pt x="125" y="85"/>
                  </a:lnTo>
                  <a:lnTo>
                    <a:pt x="114" y="91"/>
                  </a:lnTo>
                  <a:lnTo>
                    <a:pt x="106" y="100"/>
                  </a:lnTo>
                  <a:lnTo>
                    <a:pt x="98" y="113"/>
                  </a:lnTo>
                  <a:lnTo>
                    <a:pt x="93" y="130"/>
                  </a:lnTo>
                  <a:lnTo>
                    <a:pt x="89" y="149"/>
                  </a:lnTo>
                  <a:lnTo>
                    <a:pt x="87" y="174"/>
                  </a:lnTo>
                  <a:lnTo>
                    <a:pt x="87" y="335"/>
                  </a:lnTo>
                  <a:lnTo>
                    <a:pt x="0" y="335"/>
                  </a:lnTo>
                  <a:lnTo>
                    <a:pt x="0" y="8"/>
                  </a:lnTo>
                  <a:lnTo>
                    <a:pt x="86" y="8"/>
                  </a:lnTo>
                  <a:lnTo>
                    <a:pt x="86" y="66"/>
                  </a:lnTo>
                  <a:lnTo>
                    <a:pt x="87" y="66"/>
                  </a:lnTo>
                  <a:lnTo>
                    <a:pt x="106" y="40"/>
                  </a:lnTo>
                  <a:lnTo>
                    <a:pt x="112" y="33"/>
                  </a:lnTo>
                  <a:lnTo>
                    <a:pt x="119" y="24"/>
                  </a:lnTo>
                  <a:lnTo>
                    <a:pt x="128" y="16"/>
                  </a:lnTo>
                  <a:lnTo>
                    <a:pt x="138" y="7"/>
                  </a:lnTo>
                  <a:lnTo>
                    <a:pt x="149" y="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52" y="2678"/>
              <a:ext cx="76" cy="114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92" y="10"/>
                </a:cxn>
                <a:cxn ang="0">
                  <a:pos x="226" y="31"/>
                </a:cxn>
                <a:cxn ang="0">
                  <a:pos x="178" y="58"/>
                </a:cxn>
                <a:cxn ang="0">
                  <a:pos x="142" y="49"/>
                </a:cxn>
                <a:cxn ang="0">
                  <a:pos x="119" y="54"/>
                </a:cxn>
                <a:cxn ang="0">
                  <a:pos x="105" y="70"/>
                </a:cxn>
                <a:cxn ang="0">
                  <a:pos x="105" y="95"/>
                </a:cxn>
                <a:cxn ang="0">
                  <a:pos x="123" y="117"/>
                </a:cxn>
                <a:cxn ang="0">
                  <a:pos x="153" y="138"/>
                </a:cxn>
                <a:cxn ang="0">
                  <a:pos x="195" y="171"/>
                </a:cxn>
                <a:cxn ang="0">
                  <a:pos x="223" y="211"/>
                </a:cxn>
                <a:cxn ang="0">
                  <a:pos x="232" y="249"/>
                </a:cxn>
                <a:cxn ang="0">
                  <a:pos x="222" y="283"/>
                </a:cxn>
                <a:cxn ang="0">
                  <a:pos x="198" y="313"/>
                </a:cxn>
                <a:cxn ang="0">
                  <a:pos x="158" y="335"/>
                </a:cxn>
                <a:cxn ang="0">
                  <a:pos x="109" y="343"/>
                </a:cxn>
                <a:cxn ang="0">
                  <a:pos x="60" y="336"/>
                </a:cxn>
                <a:cxn ang="0">
                  <a:pos x="18" y="318"/>
                </a:cxn>
                <a:cxn ang="0">
                  <a:pos x="28" y="261"/>
                </a:cxn>
                <a:cxn ang="0">
                  <a:pos x="62" y="282"/>
                </a:cxn>
                <a:cxn ang="0">
                  <a:pos x="99" y="293"/>
                </a:cxn>
                <a:cxn ang="0">
                  <a:pos x="122" y="288"/>
                </a:cxn>
                <a:cxn ang="0">
                  <a:pos x="139" y="274"/>
                </a:cxn>
                <a:cxn ang="0">
                  <a:pos x="146" y="251"/>
                </a:cxn>
                <a:cxn ang="0">
                  <a:pos x="136" y="225"/>
                </a:cxn>
                <a:cxn ang="0">
                  <a:pos x="97" y="193"/>
                </a:cxn>
                <a:cxn ang="0">
                  <a:pos x="63" y="169"/>
                </a:cxn>
                <a:cxn ang="0">
                  <a:pos x="35" y="141"/>
                </a:cxn>
                <a:cxn ang="0">
                  <a:pos x="20" y="109"/>
                </a:cxn>
                <a:cxn ang="0">
                  <a:pos x="21" y="69"/>
                </a:cxn>
                <a:cxn ang="0">
                  <a:pos x="42" y="33"/>
                </a:cxn>
                <a:cxn ang="0">
                  <a:pos x="80" y="9"/>
                </a:cxn>
                <a:cxn ang="0">
                  <a:pos x="132" y="0"/>
                </a:cxn>
              </a:cxnLst>
              <a:rect l="0" t="0" r="r" b="b"/>
              <a:pathLst>
                <a:path w="232" h="343">
                  <a:moveTo>
                    <a:pt x="132" y="0"/>
                  </a:moveTo>
                  <a:lnTo>
                    <a:pt x="152" y="1"/>
                  </a:lnTo>
                  <a:lnTo>
                    <a:pt x="173" y="5"/>
                  </a:lnTo>
                  <a:lnTo>
                    <a:pt x="192" y="10"/>
                  </a:lnTo>
                  <a:lnTo>
                    <a:pt x="211" y="20"/>
                  </a:lnTo>
                  <a:lnTo>
                    <a:pt x="226" y="31"/>
                  </a:lnTo>
                  <a:lnTo>
                    <a:pt x="198" y="70"/>
                  </a:lnTo>
                  <a:lnTo>
                    <a:pt x="178" y="58"/>
                  </a:lnTo>
                  <a:lnTo>
                    <a:pt x="160" y="51"/>
                  </a:lnTo>
                  <a:lnTo>
                    <a:pt x="142" y="49"/>
                  </a:lnTo>
                  <a:lnTo>
                    <a:pt x="131" y="50"/>
                  </a:lnTo>
                  <a:lnTo>
                    <a:pt x="119" y="54"/>
                  </a:lnTo>
                  <a:lnTo>
                    <a:pt x="111" y="61"/>
                  </a:lnTo>
                  <a:lnTo>
                    <a:pt x="105" y="70"/>
                  </a:lnTo>
                  <a:lnTo>
                    <a:pt x="103" y="83"/>
                  </a:lnTo>
                  <a:lnTo>
                    <a:pt x="105" y="95"/>
                  </a:lnTo>
                  <a:lnTo>
                    <a:pt x="112" y="105"/>
                  </a:lnTo>
                  <a:lnTo>
                    <a:pt x="123" y="117"/>
                  </a:lnTo>
                  <a:lnTo>
                    <a:pt x="137" y="127"/>
                  </a:lnTo>
                  <a:lnTo>
                    <a:pt x="153" y="138"/>
                  </a:lnTo>
                  <a:lnTo>
                    <a:pt x="171" y="150"/>
                  </a:lnTo>
                  <a:lnTo>
                    <a:pt x="195" y="171"/>
                  </a:lnTo>
                  <a:lnTo>
                    <a:pt x="212" y="191"/>
                  </a:lnTo>
                  <a:lnTo>
                    <a:pt x="223" y="211"/>
                  </a:lnTo>
                  <a:lnTo>
                    <a:pt x="230" y="231"/>
                  </a:lnTo>
                  <a:lnTo>
                    <a:pt x="232" y="249"/>
                  </a:lnTo>
                  <a:lnTo>
                    <a:pt x="230" y="267"/>
                  </a:lnTo>
                  <a:lnTo>
                    <a:pt x="222" y="283"/>
                  </a:lnTo>
                  <a:lnTo>
                    <a:pt x="212" y="299"/>
                  </a:lnTo>
                  <a:lnTo>
                    <a:pt x="198" y="313"/>
                  </a:lnTo>
                  <a:lnTo>
                    <a:pt x="179" y="325"/>
                  </a:lnTo>
                  <a:lnTo>
                    <a:pt x="158" y="335"/>
                  </a:lnTo>
                  <a:lnTo>
                    <a:pt x="135" y="341"/>
                  </a:lnTo>
                  <a:lnTo>
                    <a:pt x="109" y="343"/>
                  </a:lnTo>
                  <a:lnTo>
                    <a:pt x="83" y="341"/>
                  </a:lnTo>
                  <a:lnTo>
                    <a:pt x="60" y="336"/>
                  </a:lnTo>
                  <a:lnTo>
                    <a:pt x="39" y="329"/>
                  </a:lnTo>
                  <a:lnTo>
                    <a:pt x="18" y="318"/>
                  </a:lnTo>
                  <a:lnTo>
                    <a:pt x="0" y="306"/>
                  </a:lnTo>
                  <a:lnTo>
                    <a:pt x="28" y="261"/>
                  </a:lnTo>
                  <a:lnTo>
                    <a:pt x="44" y="272"/>
                  </a:lnTo>
                  <a:lnTo>
                    <a:pt x="62" y="282"/>
                  </a:lnTo>
                  <a:lnTo>
                    <a:pt x="80" y="289"/>
                  </a:lnTo>
                  <a:lnTo>
                    <a:pt x="99" y="293"/>
                  </a:lnTo>
                  <a:lnTo>
                    <a:pt x="111" y="292"/>
                  </a:lnTo>
                  <a:lnTo>
                    <a:pt x="122" y="288"/>
                  </a:lnTo>
                  <a:lnTo>
                    <a:pt x="132" y="282"/>
                  </a:lnTo>
                  <a:lnTo>
                    <a:pt x="139" y="274"/>
                  </a:lnTo>
                  <a:lnTo>
                    <a:pt x="144" y="264"/>
                  </a:lnTo>
                  <a:lnTo>
                    <a:pt x="146" y="251"/>
                  </a:lnTo>
                  <a:lnTo>
                    <a:pt x="143" y="237"/>
                  </a:lnTo>
                  <a:lnTo>
                    <a:pt x="136" y="225"/>
                  </a:lnTo>
                  <a:lnTo>
                    <a:pt x="126" y="213"/>
                  </a:lnTo>
                  <a:lnTo>
                    <a:pt x="97" y="193"/>
                  </a:lnTo>
                  <a:lnTo>
                    <a:pt x="80" y="181"/>
                  </a:lnTo>
                  <a:lnTo>
                    <a:pt x="63" y="169"/>
                  </a:lnTo>
                  <a:lnTo>
                    <a:pt x="47" y="156"/>
                  </a:lnTo>
                  <a:lnTo>
                    <a:pt x="35" y="141"/>
                  </a:lnTo>
                  <a:lnTo>
                    <a:pt x="26" y="127"/>
                  </a:lnTo>
                  <a:lnTo>
                    <a:pt x="20" y="109"/>
                  </a:lnTo>
                  <a:lnTo>
                    <a:pt x="17" y="91"/>
                  </a:lnTo>
                  <a:lnTo>
                    <a:pt x="21" y="69"/>
                  </a:lnTo>
                  <a:lnTo>
                    <a:pt x="29" y="51"/>
                  </a:lnTo>
                  <a:lnTo>
                    <a:pt x="42" y="33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5" y="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49" name="TextBox 10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990033"/>
                </a:solidFill>
                <a:ea typeface="ヒラギノ角ゴ Pro W3" charset="-128"/>
              </a:rPr>
              <a:t>www.scotborders.gov.uk</a:t>
            </a:r>
            <a:r>
              <a:rPr lang="en-US" sz="1400">
                <a:ea typeface="ヒラギノ角ゴ Pro W3" charset="-128"/>
              </a:rPr>
              <a:t>					           </a:t>
            </a:r>
            <a:r>
              <a:rPr lang="en-US" sz="1400">
                <a:solidFill>
                  <a:srgbClr val="000066"/>
                </a:solidFill>
                <a:ea typeface="ヒラギノ角ゴ Pro W3" charset="-128"/>
              </a:rPr>
              <a:t>www.nhsborders.org.uk</a:t>
            </a:r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034" name="Picture 7"/>
          <p:cNvPicPr>
            <a:picLocks noChangeAspect="1"/>
          </p:cNvPicPr>
          <p:nvPr userDrawn="1"/>
        </p:nvPicPr>
        <p:blipFill>
          <a:blip r:embed="rId5" cstate="print"/>
          <a:srcRect r="41930" b="74893"/>
          <a:stretch>
            <a:fillRect/>
          </a:stretch>
        </p:blipFill>
        <p:spPr bwMode="auto">
          <a:xfrm>
            <a:off x="107950" y="115888"/>
            <a:ext cx="8636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5" name="Group 22"/>
          <p:cNvGrpSpPr>
            <a:grpSpLocks noChangeAspect="1"/>
          </p:cNvGrpSpPr>
          <p:nvPr userDrawn="1"/>
        </p:nvGrpSpPr>
        <p:grpSpPr bwMode="auto">
          <a:xfrm>
            <a:off x="34925" y="115888"/>
            <a:ext cx="1035050" cy="433387"/>
            <a:chOff x="2154" y="799"/>
            <a:chExt cx="1451" cy="607"/>
          </a:xfrm>
        </p:grpSpPr>
        <p:sp>
          <p:nvSpPr>
            <p:cNvPr id="26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154" y="799"/>
              <a:ext cx="1451" cy="6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154" y="799"/>
              <a:ext cx="1451" cy="60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2154" y="799"/>
              <a:ext cx="481" cy="431"/>
            </a:xfrm>
            <a:custGeom>
              <a:avLst/>
              <a:gdLst>
                <a:gd name="T0" fmla="*/ 195 w 1435"/>
                <a:gd name="T1" fmla="*/ 976 h 1289"/>
                <a:gd name="T2" fmla="*/ 344 w 1435"/>
                <a:gd name="T3" fmla="*/ 1177 h 1289"/>
                <a:gd name="T4" fmla="*/ 415 w 1435"/>
                <a:gd name="T5" fmla="*/ 1103 h 1289"/>
                <a:gd name="T6" fmla="*/ 278 w 1435"/>
                <a:gd name="T7" fmla="*/ 500 h 1289"/>
                <a:gd name="T8" fmla="*/ 264 w 1435"/>
                <a:gd name="T9" fmla="*/ 601 h 1289"/>
                <a:gd name="T10" fmla="*/ 435 w 1435"/>
                <a:gd name="T11" fmla="*/ 640 h 1289"/>
                <a:gd name="T12" fmla="*/ 359 w 1435"/>
                <a:gd name="T13" fmla="*/ 516 h 1289"/>
                <a:gd name="T14" fmla="*/ 1279 w 1435"/>
                <a:gd name="T15" fmla="*/ 417 h 1289"/>
                <a:gd name="T16" fmla="*/ 1272 w 1435"/>
                <a:gd name="T17" fmla="*/ 439 h 1289"/>
                <a:gd name="T18" fmla="*/ 679 w 1435"/>
                <a:gd name="T19" fmla="*/ 376 h 1289"/>
                <a:gd name="T20" fmla="*/ 344 w 1435"/>
                <a:gd name="T21" fmla="*/ 398 h 1289"/>
                <a:gd name="T22" fmla="*/ 363 w 1435"/>
                <a:gd name="T23" fmla="*/ 428 h 1289"/>
                <a:gd name="T24" fmla="*/ 524 w 1435"/>
                <a:gd name="T25" fmla="*/ 509 h 1289"/>
                <a:gd name="T26" fmla="*/ 724 w 1435"/>
                <a:gd name="T27" fmla="*/ 402 h 1289"/>
                <a:gd name="T28" fmla="*/ 223 w 1435"/>
                <a:gd name="T29" fmla="*/ 373 h 1289"/>
                <a:gd name="T30" fmla="*/ 268 w 1435"/>
                <a:gd name="T31" fmla="*/ 392 h 1289"/>
                <a:gd name="T32" fmla="*/ 284 w 1435"/>
                <a:gd name="T33" fmla="*/ 324 h 1289"/>
                <a:gd name="T34" fmla="*/ 1210 w 1435"/>
                <a:gd name="T35" fmla="*/ 327 h 1289"/>
                <a:gd name="T36" fmla="*/ 1249 w 1435"/>
                <a:gd name="T37" fmla="*/ 319 h 1289"/>
                <a:gd name="T38" fmla="*/ 1146 w 1435"/>
                <a:gd name="T39" fmla="*/ 200 h 1289"/>
                <a:gd name="T40" fmla="*/ 1199 w 1435"/>
                <a:gd name="T41" fmla="*/ 207 h 1289"/>
                <a:gd name="T42" fmla="*/ 390 w 1435"/>
                <a:gd name="T43" fmla="*/ 202 h 1289"/>
                <a:gd name="T44" fmla="*/ 177 w 1435"/>
                <a:gd name="T45" fmla="*/ 248 h 1289"/>
                <a:gd name="T46" fmla="*/ 286 w 1435"/>
                <a:gd name="T47" fmla="*/ 303 h 1289"/>
                <a:gd name="T48" fmla="*/ 390 w 1435"/>
                <a:gd name="T49" fmla="*/ 285 h 1289"/>
                <a:gd name="T50" fmla="*/ 774 w 1435"/>
                <a:gd name="T51" fmla="*/ 278 h 1289"/>
                <a:gd name="T52" fmla="*/ 798 w 1435"/>
                <a:gd name="T53" fmla="*/ 203 h 1289"/>
                <a:gd name="T54" fmla="*/ 681 w 1435"/>
                <a:gd name="T55" fmla="*/ 196 h 1289"/>
                <a:gd name="T56" fmla="*/ 1206 w 1435"/>
                <a:gd name="T57" fmla="*/ 48 h 1289"/>
                <a:gd name="T58" fmla="*/ 1340 w 1435"/>
                <a:gd name="T59" fmla="*/ 155 h 1289"/>
                <a:gd name="T60" fmla="*/ 1351 w 1435"/>
                <a:gd name="T61" fmla="*/ 254 h 1289"/>
                <a:gd name="T62" fmla="*/ 1264 w 1435"/>
                <a:gd name="T63" fmla="*/ 370 h 1289"/>
                <a:gd name="T64" fmla="*/ 1407 w 1435"/>
                <a:gd name="T65" fmla="*/ 406 h 1289"/>
                <a:gd name="T66" fmla="*/ 1220 w 1435"/>
                <a:gd name="T67" fmla="*/ 465 h 1289"/>
                <a:gd name="T68" fmla="*/ 1133 w 1435"/>
                <a:gd name="T69" fmla="*/ 374 h 1289"/>
                <a:gd name="T70" fmla="*/ 1093 w 1435"/>
                <a:gd name="T71" fmla="*/ 238 h 1289"/>
                <a:gd name="T72" fmla="*/ 975 w 1435"/>
                <a:gd name="T73" fmla="*/ 304 h 1289"/>
                <a:gd name="T74" fmla="*/ 1039 w 1435"/>
                <a:gd name="T75" fmla="*/ 216 h 1289"/>
                <a:gd name="T76" fmla="*/ 952 w 1435"/>
                <a:gd name="T77" fmla="*/ 240 h 1289"/>
                <a:gd name="T78" fmla="*/ 907 w 1435"/>
                <a:gd name="T79" fmla="*/ 224 h 1289"/>
                <a:gd name="T80" fmla="*/ 857 w 1435"/>
                <a:gd name="T81" fmla="*/ 224 h 1289"/>
                <a:gd name="T82" fmla="*/ 696 w 1435"/>
                <a:gd name="T83" fmla="*/ 527 h 1289"/>
                <a:gd name="T84" fmla="*/ 539 w 1435"/>
                <a:gd name="T85" fmla="*/ 646 h 1289"/>
                <a:gd name="T86" fmla="*/ 305 w 1435"/>
                <a:gd name="T87" fmla="*/ 816 h 1289"/>
                <a:gd name="T88" fmla="*/ 427 w 1435"/>
                <a:gd name="T89" fmla="*/ 1022 h 1289"/>
                <a:gd name="T90" fmla="*/ 609 w 1435"/>
                <a:gd name="T91" fmla="*/ 1247 h 1289"/>
                <a:gd name="T92" fmla="*/ 382 w 1435"/>
                <a:gd name="T93" fmla="*/ 1255 h 1289"/>
                <a:gd name="T94" fmla="*/ 86 w 1435"/>
                <a:gd name="T95" fmla="*/ 1257 h 1289"/>
                <a:gd name="T96" fmla="*/ 8 w 1435"/>
                <a:gd name="T97" fmla="*/ 1136 h 1289"/>
                <a:gd name="T98" fmla="*/ 138 w 1435"/>
                <a:gd name="T99" fmla="*/ 906 h 1289"/>
                <a:gd name="T100" fmla="*/ 266 w 1435"/>
                <a:gd name="T101" fmla="*/ 762 h 1289"/>
                <a:gd name="T102" fmla="*/ 166 w 1435"/>
                <a:gd name="T103" fmla="*/ 572 h 1289"/>
                <a:gd name="T104" fmla="*/ 185 w 1435"/>
                <a:gd name="T105" fmla="*/ 508 h 1289"/>
                <a:gd name="T106" fmla="*/ 51 w 1435"/>
                <a:gd name="T107" fmla="*/ 409 h 1289"/>
                <a:gd name="T108" fmla="*/ 33 w 1435"/>
                <a:gd name="T109" fmla="*/ 324 h 1289"/>
                <a:gd name="T110" fmla="*/ 256 w 1435"/>
                <a:gd name="T111" fmla="*/ 132 h 1289"/>
                <a:gd name="T112" fmla="*/ 466 w 1435"/>
                <a:gd name="T113" fmla="*/ 104 h 1289"/>
                <a:gd name="T114" fmla="*/ 670 w 1435"/>
                <a:gd name="T115" fmla="*/ 126 h 1289"/>
                <a:gd name="T116" fmla="*/ 893 w 1435"/>
                <a:gd name="T117" fmla="*/ 101 h 1289"/>
                <a:gd name="T118" fmla="*/ 1124 w 1435"/>
                <a:gd name="T119" fmla="*/ 35 h 12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5"/>
                <a:gd name="T181" fmla="*/ 0 h 1289"/>
                <a:gd name="T182" fmla="*/ 1435 w 1435"/>
                <a:gd name="T183" fmla="*/ 1289 h 12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5" h="1289">
                  <a:moveTo>
                    <a:pt x="280" y="873"/>
                  </a:moveTo>
                  <a:lnTo>
                    <a:pt x="278" y="875"/>
                  </a:lnTo>
                  <a:lnTo>
                    <a:pt x="276" y="875"/>
                  </a:lnTo>
                  <a:lnTo>
                    <a:pt x="273" y="876"/>
                  </a:lnTo>
                  <a:lnTo>
                    <a:pt x="269" y="878"/>
                  </a:lnTo>
                  <a:lnTo>
                    <a:pt x="266" y="881"/>
                  </a:lnTo>
                  <a:lnTo>
                    <a:pt x="240" y="911"/>
                  </a:lnTo>
                  <a:lnTo>
                    <a:pt x="216" y="943"/>
                  </a:lnTo>
                  <a:lnTo>
                    <a:pt x="195" y="976"/>
                  </a:lnTo>
                  <a:lnTo>
                    <a:pt x="178" y="1009"/>
                  </a:lnTo>
                  <a:lnTo>
                    <a:pt x="160" y="1049"/>
                  </a:lnTo>
                  <a:lnTo>
                    <a:pt x="141" y="1091"/>
                  </a:lnTo>
                  <a:lnTo>
                    <a:pt x="132" y="1120"/>
                  </a:lnTo>
                  <a:lnTo>
                    <a:pt x="127" y="1149"/>
                  </a:lnTo>
                  <a:lnTo>
                    <a:pt x="128" y="1178"/>
                  </a:lnTo>
                  <a:lnTo>
                    <a:pt x="182" y="1178"/>
                  </a:lnTo>
                  <a:lnTo>
                    <a:pt x="236" y="1177"/>
                  </a:lnTo>
                  <a:lnTo>
                    <a:pt x="344" y="1177"/>
                  </a:lnTo>
                  <a:lnTo>
                    <a:pt x="450" y="1171"/>
                  </a:lnTo>
                  <a:lnTo>
                    <a:pt x="452" y="1171"/>
                  </a:lnTo>
                  <a:lnTo>
                    <a:pt x="455" y="1170"/>
                  </a:lnTo>
                  <a:lnTo>
                    <a:pt x="458" y="1170"/>
                  </a:lnTo>
                  <a:lnTo>
                    <a:pt x="459" y="1169"/>
                  </a:lnTo>
                  <a:lnTo>
                    <a:pt x="460" y="1166"/>
                  </a:lnTo>
                  <a:lnTo>
                    <a:pt x="460" y="1165"/>
                  </a:lnTo>
                  <a:lnTo>
                    <a:pt x="437" y="1133"/>
                  </a:lnTo>
                  <a:lnTo>
                    <a:pt x="415" y="1103"/>
                  </a:lnTo>
                  <a:lnTo>
                    <a:pt x="396" y="1071"/>
                  </a:lnTo>
                  <a:lnTo>
                    <a:pt x="367" y="1022"/>
                  </a:lnTo>
                  <a:lnTo>
                    <a:pt x="338" y="972"/>
                  </a:lnTo>
                  <a:lnTo>
                    <a:pt x="310" y="923"/>
                  </a:lnTo>
                  <a:lnTo>
                    <a:pt x="280" y="875"/>
                  </a:lnTo>
                  <a:lnTo>
                    <a:pt x="280" y="873"/>
                  </a:lnTo>
                  <a:close/>
                  <a:moveTo>
                    <a:pt x="290" y="489"/>
                  </a:moveTo>
                  <a:lnTo>
                    <a:pt x="284" y="492"/>
                  </a:lnTo>
                  <a:lnTo>
                    <a:pt x="278" y="500"/>
                  </a:lnTo>
                  <a:lnTo>
                    <a:pt x="274" y="509"/>
                  </a:lnTo>
                  <a:lnTo>
                    <a:pt x="273" y="517"/>
                  </a:lnTo>
                  <a:lnTo>
                    <a:pt x="274" y="531"/>
                  </a:lnTo>
                  <a:lnTo>
                    <a:pt x="280" y="545"/>
                  </a:lnTo>
                  <a:lnTo>
                    <a:pt x="284" y="559"/>
                  </a:lnTo>
                  <a:lnTo>
                    <a:pt x="285" y="572"/>
                  </a:lnTo>
                  <a:lnTo>
                    <a:pt x="281" y="587"/>
                  </a:lnTo>
                  <a:lnTo>
                    <a:pt x="273" y="595"/>
                  </a:lnTo>
                  <a:lnTo>
                    <a:pt x="264" y="601"/>
                  </a:lnTo>
                  <a:lnTo>
                    <a:pt x="256" y="608"/>
                  </a:lnTo>
                  <a:lnTo>
                    <a:pt x="252" y="613"/>
                  </a:lnTo>
                  <a:lnTo>
                    <a:pt x="257" y="645"/>
                  </a:lnTo>
                  <a:lnTo>
                    <a:pt x="268" y="677"/>
                  </a:lnTo>
                  <a:lnTo>
                    <a:pt x="281" y="707"/>
                  </a:lnTo>
                  <a:lnTo>
                    <a:pt x="299" y="735"/>
                  </a:lnTo>
                  <a:lnTo>
                    <a:pt x="350" y="698"/>
                  </a:lnTo>
                  <a:lnTo>
                    <a:pt x="400" y="662"/>
                  </a:lnTo>
                  <a:lnTo>
                    <a:pt x="435" y="640"/>
                  </a:lnTo>
                  <a:lnTo>
                    <a:pt x="474" y="617"/>
                  </a:lnTo>
                  <a:lnTo>
                    <a:pt x="509" y="595"/>
                  </a:lnTo>
                  <a:lnTo>
                    <a:pt x="467" y="589"/>
                  </a:lnTo>
                  <a:lnTo>
                    <a:pt x="446" y="586"/>
                  </a:lnTo>
                  <a:lnTo>
                    <a:pt x="426" y="579"/>
                  </a:lnTo>
                  <a:lnTo>
                    <a:pt x="408" y="567"/>
                  </a:lnTo>
                  <a:lnTo>
                    <a:pt x="379" y="538"/>
                  </a:lnTo>
                  <a:lnTo>
                    <a:pt x="365" y="522"/>
                  </a:lnTo>
                  <a:lnTo>
                    <a:pt x="359" y="516"/>
                  </a:lnTo>
                  <a:lnTo>
                    <a:pt x="351" y="510"/>
                  </a:lnTo>
                  <a:lnTo>
                    <a:pt x="340" y="508"/>
                  </a:lnTo>
                  <a:lnTo>
                    <a:pt x="328" y="504"/>
                  </a:lnTo>
                  <a:lnTo>
                    <a:pt x="318" y="498"/>
                  </a:lnTo>
                  <a:lnTo>
                    <a:pt x="309" y="492"/>
                  </a:lnTo>
                  <a:lnTo>
                    <a:pt x="299" y="489"/>
                  </a:lnTo>
                  <a:lnTo>
                    <a:pt x="290" y="489"/>
                  </a:lnTo>
                  <a:close/>
                  <a:moveTo>
                    <a:pt x="1286" y="415"/>
                  </a:moveTo>
                  <a:lnTo>
                    <a:pt x="1279" y="417"/>
                  </a:lnTo>
                  <a:lnTo>
                    <a:pt x="1272" y="418"/>
                  </a:lnTo>
                  <a:lnTo>
                    <a:pt x="1266" y="418"/>
                  </a:lnTo>
                  <a:lnTo>
                    <a:pt x="1264" y="419"/>
                  </a:lnTo>
                  <a:lnTo>
                    <a:pt x="1260" y="427"/>
                  </a:lnTo>
                  <a:lnTo>
                    <a:pt x="1260" y="430"/>
                  </a:lnTo>
                  <a:lnTo>
                    <a:pt x="1261" y="432"/>
                  </a:lnTo>
                  <a:lnTo>
                    <a:pt x="1265" y="436"/>
                  </a:lnTo>
                  <a:lnTo>
                    <a:pt x="1270" y="439"/>
                  </a:lnTo>
                  <a:lnTo>
                    <a:pt x="1272" y="439"/>
                  </a:lnTo>
                  <a:lnTo>
                    <a:pt x="1277" y="436"/>
                  </a:lnTo>
                  <a:lnTo>
                    <a:pt x="1281" y="436"/>
                  </a:lnTo>
                  <a:lnTo>
                    <a:pt x="1285" y="435"/>
                  </a:lnTo>
                  <a:lnTo>
                    <a:pt x="1287" y="434"/>
                  </a:lnTo>
                  <a:lnTo>
                    <a:pt x="1290" y="428"/>
                  </a:lnTo>
                  <a:lnTo>
                    <a:pt x="1290" y="417"/>
                  </a:lnTo>
                  <a:lnTo>
                    <a:pt x="1286" y="415"/>
                  </a:lnTo>
                  <a:close/>
                  <a:moveTo>
                    <a:pt x="724" y="374"/>
                  </a:moveTo>
                  <a:lnTo>
                    <a:pt x="679" y="376"/>
                  </a:lnTo>
                  <a:lnTo>
                    <a:pt x="633" y="380"/>
                  </a:lnTo>
                  <a:lnTo>
                    <a:pt x="587" y="381"/>
                  </a:lnTo>
                  <a:lnTo>
                    <a:pt x="518" y="378"/>
                  </a:lnTo>
                  <a:lnTo>
                    <a:pt x="450" y="377"/>
                  </a:lnTo>
                  <a:lnTo>
                    <a:pt x="429" y="377"/>
                  </a:lnTo>
                  <a:lnTo>
                    <a:pt x="409" y="378"/>
                  </a:lnTo>
                  <a:lnTo>
                    <a:pt x="390" y="385"/>
                  </a:lnTo>
                  <a:lnTo>
                    <a:pt x="367" y="392"/>
                  </a:lnTo>
                  <a:lnTo>
                    <a:pt x="344" y="398"/>
                  </a:lnTo>
                  <a:lnTo>
                    <a:pt x="342" y="399"/>
                  </a:lnTo>
                  <a:lnTo>
                    <a:pt x="338" y="401"/>
                  </a:lnTo>
                  <a:lnTo>
                    <a:pt x="335" y="401"/>
                  </a:lnTo>
                  <a:lnTo>
                    <a:pt x="330" y="403"/>
                  </a:lnTo>
                  <a:lnTo>
                    <a:pt x="328" y="406"/>
                  </a:lnTo>
                  <a:lnTo>
                    <a:pt x="328" y="407"/>
                  </a:lnTo>
                  <a:lnTo>
                    <a:pt x="330" y="410"/>
                  </a:lnTo>
                  <a:lnTo>
                    <a:pt x="346" y="421"/>
                  </a:lnTo>
                  <a:lnTo>
                    <a:pt x="363" y="428"/>
                  </a:lnTo>
                  <a:lnTo>
                    <a:pt x="380" y="435"/>
                  </a:lnTo>
                  <a:lnTo>
                    <a:pt x="398" y="440"/>
                  </a:lnTo>
                  <a:lnTo>
                    <a:pt x="415" y="447"/>
                  </a:lnTo>
                  <a:lnTo>
                    <a:pt x="431" y="454"/>
                  </a:lnTo>
                  <a:lnTo>
                    <a:pt x="446" y="463"/>
                  </a:lnTo>
                  <a:lnTo>
                    <a:pt x="459" y="475"/>
                  </a:lnTo>
                  <a:lnTo>
                    <a:pt x="468" y="492"/>
                  </a:lnTo>
                  <a:lnTo>
                    <a:pt x="495" y="502"/>
                  </a:lnTo>
                  <a:lnTo>
                    <a:pt x="524" y="509"/>
                  </a:lnTo>
                  <a:lnTo>
                    <a:pt x="553" y="510"/>
                  </a:lnTo>
                  <a:lnTo>
                    <a:pt x="582" y="508"/>
                  </a:lnTo>
                  <a:lnTo>
                    <a:pt x="609" y="501"/>
                  </a:lnTo>
                  <a:lnTo>
                    <a:pt x="638" y="488"/>
                  </a:lnTo>
                  <a:lnTo>
                    <a:pt x="665" y="469"/>
                  </a:lnTo>
                  <a:lnTo>
                    <a:pt x="689" y="447"/>
                  </a:lnTo>
                  <a:lnTo>
                    <a:pt x="710" y="423"/>
                  </a:lnTo>
                  <a:lnTo>
                    <a:pt x="718" y="414"/>
                  </a:lnTo>
                  <a:lnTo>
                    <a:pt x="724" y="402"/>
                  </a:lnTo>
                  <a:lnTo>
                    <a:pt x="727" y="389"/>
                  </a:lnTo>
                  <a:lnTo>
                    <a:pt x="724" y="374"/>
                  </a:lnTo>
                  <a:close/>
                  <a:moveTo>
                    <a:pt x="277" y="322"/>
                  </a:moveTo>
                  <a:lnTo>
                    <a:pt x="274" y="324"/>
                  </a:lnTo>
                  <a:lnTo>
                    <a:pt x="273" y="327"/>
                  </a:lnTo>
                  <a:lnTo>
                    <a:pt x="269" y="330"/>
                  </a:lnTo>
                  <a:lnTo>
                    <a:pt x="268" y="332"/>
                  </a:lnTo>
                  <a:lnTo>
                    <a:pt x="265" y="335"/>
                  </a:lnTo>
                  <a:lnTo>
                    <a:pt x="223" y="373"/>
                  </a:lnTo>
                  <a:lnTo>
                    <a:pt x="181" y="413"/>
                  </a:lnTo>
                  <a:lnTo>
                    <a:pt x="187" y="417"/>
                  </a:lnTo>
                  <a:lnTo>
                    <a:pt x="195" y="418"/>
                  </a:lnTo>
                  <a:lnTo>
                    <a:pt x="203" y="418"/>
                  </a:lnTo>
                  <a:lnTo>
                    <a:pt x="216" y="414"/>
                  </a:lnTo>
                  <a:lnTo>
                    <a:pt x="229" y="407"/>
                  </a:lnTo>
                  <a:lnTo>
                    <a:pt x="243" y="399"/>
                  </a:lnTo>
                  <a:lnTo>
                    <a:pt x="255" y="393"/>
                  </a:lnTo>
                  <a:lnTo>
                    <a:pt x="268" y="392"/>
                  </a:lnTo>
                  <a:lnTo>
                    <a:pt x="281" y="397"/>
                  </a:lnTo>
                  <a:lnTo>
                    <a:pt x="290" y="388"/>
                  </a:lnTo>
                  <a:lnTo>
                    <a:pt x="294" y="378"/>
                  </a:lnTo>
                  <a:lnTo>
                    <a:pt x="293" y="368"/>
                  </a:lnTo>
                  <a:lnTo>
                    <a:pt x="285" y="344"/>
                  </a:lnTo>
                  <a:lnTo>
                    <a:pt x="284" y="332"/>
                  </a:lnTo>
                  <a:lnTo>
                    <a:pt x="285" y="331"/>
                  </a:lnTo>
                  <a:lnTo>
                    <a:pt x="285" y="327"/>
                  </a:lnTo>
                  <a:lnTo>
                    <a:pt x="284" y="324"/>
                  </a:lnTo>
                  <a:lnTo>
                    <a:pt x="282" y="323"/>
                  </a:lnTo>
                  <a:lnTo>
                    <a:pt x="280" y="322"/>
                  </a:lnTo>
                  <a:lnTo>
                    <a:pt x="277" y="322"/>
                  </a:lnTo>
                  <a:close/>
                  <a:moveTo>
                    <a:pt x="1219" y="312"/>
                  </a:moveTo>
                  <a:lnTo>
                    <a:pt x="1215" y="314"/>
                  </a:lnTo>
                  <a:lnTo>
                    <a:pt x="1214" y="315"/>
                  </a:lnTo>
                  <a:lnTo>
                    <a:pt x="1211" y="319"/>
                  </a:lnTo>
                  <a:lnTo>
                    <a:pt x="1210" y="323"/>
                  </a:lnTo>
                  <a:lnTo>
                    <a:pt x="1210" y="327"/>
                  </a:lnTo>
                  <a:lnTo>
                    <a:pt x="1208" y="330"/>
                  </a:lnTo>
                  <a:lnTo>
                    <a:pt x="1208" y="332"/>
                  </a:lnTo>
                  <a:lnTo>
                    <a:pt x="1212" y="336"/>
                  </a:lnTo>
                  <a:lnTo>
                    <a:pt x="1219" y="337"/>
                  </a:lnTo>
                  <a:lnTo>
                    <a:pt x="1227" y="337"/>
                  </a:lnTo>
                  <a:lnTo>
                    <a:pt x="1235" y="335"/>
                  </a:lnTo>
                  <a:lnTo>
                    <a:pt x="1241" y="331"/>
                  </a:lnTo>
                  <a:lnTo>
                    <a:pt x="1248" y="324"/>
                  </a:lnTo>
                  <a:lnTo>
                    <a:pt x="1249" y="319"/>
                  </a:lnTo>
                  <a:lnTo>
                    <a:pt x="1246" y="316"/>
                  </a:lnTo>
                  <a:lnTo>
                    <a:pt x="1241" y="314"/>
                  </a:lnTo>
                  <a:lnTo>
                    <a:pt x="1233" y="312"/>
                  </a:lnTo>
                  <a:lnTo>
                    <a:pt x="1219" y="312"/>
                  </a:lnTo>
                  <a:close/>
                  <a:moveTo>
                    <a:pt x="1183" y="190"/>
                  </a:moveTo>
                  <a:lnTo>
                    <a:pt x="1170" y="191"/>
                  </a:lnTo>
                  <a:lnTo>
                    <a:pt x="1155" y="199"/>
                  </a:lnTo>
                  <a:lnTo>
                    <a:pt x="1149" y="199"/>
                  </a:lnTo>
                  <a:lnTo>
                    <a:pt x="1146" y="200"/>
                  </a:lnTo>
                  <a:lnTo>
                    <a:pt x="1145" y="203"/>
                  </a:lnTo>
                  <a:lnTo>
                    <a:pt x="1146" y="212"/>
                  </a:lnTo>
                  <a:lnTo>
                    <a:pt x="1150" y="220"/>
                  </a:lnTo>
                  <a:lnTo>
                    <a:pt x="1155" y="224"/>
                  </a:lnTo>
                  <a:lnTo>
                    <a:pt x="1165" y="225"/>
                  </a:lnTo>
                  <a:lnTo>
                    <a:pt x="1175" y="224"/>
                  </a:lnTo>
                  <a:lnTo>
                    <a:pt x="1186" y="219"/>
                  </a:lnTo>
                  <a:lnTo>
                    <a:pt x="1195" y="213"/>
                  </a:lnTo>
                  <a:lnTo>
                    <a:pt x="1199" y="207"/>
                  </a:lnTo>
                  <a:lnTo>
                    <a:pt x="1199" y="199"/>
                  </a:lnTo>
                  <a:lnTo>
                    <a:pt x="1192" y="194"/>
                  </a:lnTo>
                  <a:lnTo>
                    <a:pt x="1183" y="190"/>
                  </a:lnTo>
                  <a:close/>
                  <a:moveTo>
                    <a:pt x="592" y="188"/>
                  </a:moveTo>
                  <a:lnTo>
                    <a:pt x="541" y="191"/>
                  </a:lnTo>
                  <a:lnTo>
                    <a:pt x="491" y="194"/>
                  </a:lnTo>
                  <a:lnTo>
                    <a:pt x="456" y="195"/>
                  </a:lnTo>
                  <a:lnTo>
                    <a:pt x="423" y="199"/>
                  </a:lnTo>
                  <a:lnTo>
                    <a:pt x="390" y="202"/>
                  </a:lnTo>
                  <a:lnTo>
                    <a:pt x="356" y="199"/>
                  </a:lnTo>
                  <a:lnTo>
                    <a:pt x="323" y="195"/>
                  </a:lnTo>
                  <a:lnTo>
                    <a:pt x="289" y="194"/>
                  </a:lnTo>
                  <a:lnTo>
                    <a:pt x="265" y="198"/>
                  </a:lnTo>
                  <a:lnTo>
                    <a:pt x="243" y="203"/>
                  </a:lnTo>
                  <a:lnTo>
                    <a:pt x="220" y="209"/>
                  </a:lnTo>
                  <a:lnTo>
                    <a:pt x="198" y="213"/>
                  </a:lnTo>
                  <a:lnTo>
                    <a:pt x="186" y="232"/>
                  </a:lnTo>
                  <a:lnTo>
                    <a:pt x="177" y="248"/>
                  </a:lnTo>
                  <a:lnTo>
                    <a:pt x="167" y="265"/>
                  </a:lnTo>
                  <a:lnTo>
                    <a:pt x="158" y="283"/>
                  </a:lnTo>
                  <a:lnTo>
                    <a:pt x="189" y="291"/>
                  </a:lnTo>
                  <a:lnTo>
                    <a:pt x="218" y="297"/>
                  </a:lnTo>
                  <a:lnTo>
                    <a:pt x="248" y="299"/>
                  </a:lnTo>
                  <a:lnTo>
                    <a:pt x="280" y="303"/>
                  </a:lnTo>
                  <a:lnTo>
                    <a:pt x="282" y="304"/>
                  </a:lnTo>
                  <a:lnTo>
                    <a:pt x="284" y="304"/>
                  </a:lnTo>
                  <a:lnTo>
                    <a:pt x="286" y="303"/>
                  </a:lnTo>
                  <a:lnTo>
                    <a:pt x="289" y="303"/>
                  </a:lnTo>
                  <a:lnTo>
                    <a:pt x="301" y="295"/>
                  </a:lnTo>
                  <a:lnTo>
                    <a:pt x="311" y="286"/>
                  </a:lnTo>
                  <a:lnTo>
                    <a:pt x="322" y="278"/>
                  </a:lnTo>
                  <a:lnTo>
                    <a:pt x="335" y="274"/>
                  </a:lnTo>
                  <a:lnTo>
                    <a:pt x="348" y="274"/>
                  </a:lnTo>
                  <a:lnTo>
                    <a:pt x="363" y="278"/>
                  </a:lnTo>
                  <a:lnTo>
                    <a:pt x="376" y="282"/>
                  </a:lnTo>
                  <a:lnTo>
                    <a:pt x="390" y="285"/>
                  </a:lnTo>
                  <a:lnTo>
                    <a:pt x="452" y="286"/>
                  </a:lnTo>
                  <a:lnTo>
                    <a:pt x="516" y="286"/>
                  </a:lnTo>
                  <a:lnTo>
                    <a:pt x="557" y="290"/>
                  </a:lnTo>
                  <a:lnTo>
                    <a:pt x="598" y="295"/>
                  </a:lnTo>
                  <a:lnTo>
                    <a:pt x="638" y="298"/>
                  </a:lnTo>
                  <a:lnTo>
                    <a:pt x="679" y="294"/>
                  </a:lnTo>
                  <a:lnTo>
                    <a:pt x="720" y="289"/>
                  </a:lnTo>
                  <a:lnTo>
                    <a:pt x="761" y="282"/>
                  </a:lnTo>
                  <a:lnTo>
                    <a:pt x="774" y="278"/>
                  </a:lnTo>
                  <a:lnTo>
                    <a:pt x="783" y="271"/>
                  </a:lnTo>
                  <a:lnTo>
                    <a:pt x="791" y="261"/>
                  </a:lnTo>
                  <a:lnTo>
                    <a:pt x="797" y="248"/>
                  </a:lnTo>
                  <a:lnTo>
                    <a:pt x="802" y="233"/>
                  </a:lnTo>
                  <a:lnTo>
                    <a:pt x="805" y="219"/>
                  </a:lnTo>
                  <a:lnTo>
                    <a:pt x="807" y="205"/>
                  </a:lnTo>
                  <a:lnTo>
                    <a:pt x="807" y="202"/>
                  </a:lnTo>
                  <a:lnTo>
                    <a:pt x="801" y="202"/>
                  </a:lnTo>
                  <a:lnTo>
                    <a:pt x="798" y="203"/>
                  </a:lnTo>
                  <a:lnTo>
                    <a:pt x="794" y="204"/>
                  </a:lnTo>
                  <a:lnTo>
                    <a:pt x="774" y="224"/>
                  </a:lnTo>
                  <a:lnTo>
                    <a:pt x="764" y="242"/>
                  </a:lnTo>
                  <a:lnTo>
                    <a:pt x="754" y="262"/>
                  </a:lnTo>
                  <a:lnTo>
                    <a:pt x="747" y="283"/>
                  </a:lnTo>
                  <a:lnTo>
                    <a:pt x="729" y="271"/>
                  </a:lnTo>
                  <a:lnTo>
                    <a:pt x="715" y="254"/>
                  </a:lnTo>
                  <a:lnTo>
                    <a:pt x="702" y="236"/>
                  </a:lnTo>
                  <a:lnTo>
                    <a:pt x="681" y="196"/>
                  </a:lnTo>
                  <a:lnTo>
                    <a:pt x="623" y="191"/>
                  </a:lnTo>
                  <a:lnTo>
                    <a:pt x="592" y="188"/>
                  </a:lnTo>
                  <a:close/>
                  <a:moveTo>
                    <a:pt x="1225" y="0"/>
                  </a:moveTo>
                  <a:lnTo>
                    <a:pt x="1225" y="2"/>
                  </a:lnTo>
                  <a:lnTo>
                    <a:pt x="1221" y="10"/>
                  </a:lnTo>
                  <a:lnTo>
                    <a:pt x="1216" y="19"/>
                  </a:lnTo>
                  <a:lnTo>
                    <a:pt x="1211" y="30"/>
                  </a:lnTo>
                  <a:lnTo>
                    <a:pt x="1207" y="41"/>
                  </a:lnTo>
                  <a:lnTo>
                    <a:pt x="1206" y="48"/>
                  </a:lnTo>
                  <a:lnTo>
                    <a:pt x="1203" y="66"/>
                  </a:lnTo>
                  <a:lnTo>
                    <a:pt x="1202" y="83"/>
                  </a:lnTo>
                  <a:lnTo>
                    <a:pt x="1202" y="101"/>
                  </a:lnTo>
                  <a:lnTo>
                    <a:pt x="1206" y="118"/>
                  </a:lnTo>
                  <a:lnTo>
                    <a:pt x="1241" y="121"/>
                  </a:lnTo>
                  <a:lnTo>
                    <a:pt x="1274" y="124"/>
                  </a:lnTo>
                  <a:lnTo>
                    <a:pt x="1307" y="128"/>
                  </a:lnTo>
                  <a:lnTo>
                    <a:pt x="1343" y="133"/>
                  </a:lnTo>
                  <a:lnTo>
                    <a:pt x="1340" y="155"/>
                  </a:lnTo>
                  <a:lnTo>
                    <a:pt x="1332" y="174"/>
                  </a:lnTo>
                  <a:lnTo>
                    <a:pt x="1322" y="188"/>
                  </a:lnTo>
                  <a:lnTo>
                    <a:pt x="1310" y="203"/>
                  </a:lnTo>
                  <a:lnTo>
                    <a:pt x="1295" y="216"/>
                  </a:lnTo>
                  <a:lnTo>
                    <a:pt x="1279" y="231"/>
                  </a:lnTo>
                  <a:lnTo>
                    <a:pt x="1264" y="246"/>
                  </a:lnTo>
                  <a:lnTo>
                    <a:pt x="1291" y="252"/>
                  </a:lnTo>
                  <a:lnTo>
                    <a:pt x="1322" y="254"/>
                  </a:lnTo>
                  <a:lnTo>
                    <a:pt x="1351" y="254"/>
                  </a:lnTo>
                  <a:lnTo>
                    <a:pt x="1381" y="257"/>
                  </a:lnTo>
                  <a:lnTo>
                    <a:pt x="1373" y="271"/>
                  </a:lnTo>
                  <a:lnTo>
                    <a:pt x="1361" y="283"/>
                  </a:lnTo>
                  <a:lnTo>
                    <a:pt x="1348" y="293"/>
                  </a:lnTo>
                  <a:lnTo>
                    <a:pt x="1334" y="302"/>
                  </a:lnTo>
                  <a:lnTo>
                    <a:pt x="1322" y="314"/>
                  </a:lnTo>
                  <a:lnTo>
                    <a:pt x="1293" y="344"/>
                  </a:lnTo>
                  <a:lnTo>
                    <a:pt x="1260" y="370"/>
                  </a:lnTo>
                  <a:lnTo>
                    <a:pt x="1264" y="370"/>
                  </a:lnTo>
                  <a:lnTo>
                    <a:pt x="1270" y="369"/>
                  </a:lnTo>
                  <a:lnTo>
                    <a:pt x="1277" y="365"/>
                  </a:lnTo>
                  <a:lnTo>
                    <a:pt x="1281" y="364"/>
                  </a:lnTo>
                  <a:lnTo>
                    <a:pt x="1318" y="365"/>
                  </a:lnTo>
                  <a:lnTo>
                    <a:pt x="1397" y="368"/>
                  </a:lnTo>
                  <a:lnTo>
                    <a:pt x="1435" y="369"/>
                  </a:lnTo>
                  <a:lnTo>
                    <a:pt x="1430" y="381"/>
                  </a:lnTo>
                  <a:lnTo>
                    <a:pt x="1419" y="393"/>
                  </a:lnTo>
                  <a:lnTo>
                    <a:pt x="1407" y="406"/>
                  </a:lnTo>
                  <a:lnTo>
                    <a:pt x="1397" y="418"/>
                  </a:lnTo>
                  <a:lnTo>
                    <a:pt x="1389" y="428"/>
                  </a:lnTo>
                  <a:lnTo>
                    <a:pt x="1373" y="448"/>
                  </a:lnTo>
                  <a:lnTo>
                    <a:pt x="1353" y="468"/>
                  </a:lnTo>
                  <a:lnTo>
                    <a:pt x="1331" y="488"/>
                  </a:lnTo>
                  <a:lnTo>
                    <a:pt x="1308" y="505"/>
                  </a:lnTo>
                  <a:lnTo>
                    <a:pt x="1289" y="521"/>
                  </a:lnTo>
                  <a:lnTo>
                    <a:pt x="1224" y="467"/>
                  </a:lnTo>
                  <a:lnTo>
                    <a:pt x="1220" y="465"/>
                  </a:lnTo>
                  <a:lnTo>
                    <a:pt x="1211" y="463"/>
                  </a:lnTo>
                  <a:lnTo>
                    <a:pt x="1196" y="460"/>
                  </a:lnTo>
                  <a:lnTo>
                    <a:pt x="1165" y="452"/>
                  </a:lnTo>
                  <a:lnTo>
                    <a:pt x="1149" y="450"/>
                  </a:lnTo>
                  <a:lnTo>
                    <a:pt x="1136" y="446"/>
                  </a:lnTo>
                  <a:lnTo>
                    <a:pt x="1124" y="442"/>
                  </a:lnTo>
                  <a:lnTo>
                    <a:pt x="1125" y="422"/>
                  </a:lnTo>
                  <a:lnTo>
                    <a:pt x="1129" y="399"/>
                  </a:lnTo>
                  <a:lnTo>
                    <a:pt x="1133" y="374"/>
                  </a:lnTo>
                  <a:lnTo>
                    <a:pt x="1137" y="348"/>
                  </a:lnTo>
                  <a:lnTo>
                    <a:pt x="1140" y="323"/>
                  </a:lnTo>
                  <a:lnTo>
                    <a:pt x="1140" y="301"/>
                  </a:lnTo>
                  <a:lnTo>
                    <a:pt x="1137" y="281"/>
                  </a:lnTo>
                  <a:lnTo>
                    <a:pt x="1134" y="275"/>
                  </a:lnTo>
                  <a:lnTo>
                    <a:pt x="1128" y="268"/>
                  </a:lnTo>
                  <a:lnTo>
                    <a:pt x="1120" y="258"/>
                  </a:lnTo>
                  <a:lnTo>
                    <a:pt x="1101" y="242"/>
                  </a:lnTo>
                  <a:lnTo>
                    <a:pt x="1093" y="238"/>
                  </a:lnTo>
                  <a:lnTo>
                    <a:pt x="1088" y="237"/>
                  </a:lnTo>
                  <a:lnTo>
                    <a:pt x="1071" y="246"/>
                  </a:lnTo>
                  <a:lnTo>
                    <a:pt x="1055" y="261"/>
                  </a:lnTo>
                  <a:lnTo>
                    <a:pt x="1026" y="295"/>
                  </a:lnTo>
                  <a:lnTo>
                    <a:pt x="1010" y="310"/>
                  </a:lnTo>
                  <a:lnTo>
                    <a:pt x="993" y="319"/>
                  </a:lnTo>
                  <a:lnTo>
                    <a:pt x="988" y="318"/>
                  </a:lnTo>
                  <a:lnTo>
                    <a:pt x="981" y="312"/>
                  </a:lnTo>
                  <a:lnTo>
                    <a:pt x="975" y="304"/>
                  </a:lnTo>
                  <a:lnTo>
                    <a:pt x="967" y="295"/>
                  </a:lnTo>
                  <a:lnTo>
                    <a:pt x="956" y="277"/>
                  </a:lnTo>
                  <a:lnTo>
                    <a:pt x="954" y="269"/>
                  </a:lnTo>
                  <a:lnTo>
                    <a:pt x="955" y="265"/>
                  </a:lnTo>
                  <a:lnTo>
                    <a:pt x="971" y="254"/>
                  </a:lnTo>
                  <a:lnTo>
                    <a:pt x="989" y="245"/>
                  </a:lnTo>
                  <a:lnTo>
                    <a:pt x="1008" y="237"/>
                  </a:lnTo>
                  <a:lnTo>
                    <a:pt x="1025" y="228"/>
                  </a:lnTo>
                  <a:lnTo>
                    <a:pt x="1039" y="216"/>
                  </a:lnTo>
                  <a:lnTo>
                    <a:pt x="1059" y="194"/>
                  </a:lnTo>
                  <a:lnTo>
                    <a:pt x="1075" y="170"/>
                  </a:lnTo>
                  <a:lnTo>
                    <a:pt x="1087" y="142"/>
                  </a:lnTo>
                  <a:lnTo>
                    <a:pt x="1067" y="149"/>
                  </a:lnTo>
                  <a:lnTo>
                    <a:pt x="1035" y="170"/>
                  </a:lnTo>
                  <a:lnTo>
                    <a:pt x="1021" y="183"/>
                  </a:lnTo>
                  <a:lnTo>
                    <a:pt x="1005" y="196"/>
                  </a:lnTo>
                  <a:lnTo>
                    <a:pt x="979" y="219"/>
                  </a:lnTo>
                  <a:lnTo>
                    <a:pt x="952" y="240"/>
                  </a:lnTo>
                  <a:lnTo>
                    <a:pt x="926" y="262"/>
                  </a:lnTo>
                  <a:lnTo>
                    <a:pt x="925" y="262"/>
                  </a:lnTo>
                  <a:lnTo>
                    <a:pt x="925" y="261"/>
                  </a:lnTo>
                  <a:lnTo>
                    <a:pt x="927" y="258"/>
                  </a:lnTo>
                  <a:lnTo>
                    <a:pt x="929" y="256"/>
                  </a:lnTo>
                  <a:lnTo>
                    <a:pt x="930" y="254"/>
                  </a:lnTo>
                  <a:lnTo>
                    <a:pt x="930" y="249"/>
                  </a:lnTo>
                  <a:lnTo>
                    <a:pt x="926" y="240"/>
                  </a:lnTo>
                  <a:lnTo>
                    <a:pt x="907" y="224"/>
                  </a:lnTo>
                  <a:lnTo>
                    <a:pt x="900" y="216"/>
                  </a:lnTo>
                  <a:lnTo>
                    <a:pt x="896" y="205"/>
                  </a:lnTo>
                  <a:lnTo>
                    <a:pt x="892" y="200"/>
                  </a:lnTo>
                  <a:lnTo>
                    <a:pt x="888" y="194"/>
                  </a:lnTo>
                  <a:lnTo>
                    <a:pt x="882" y="187"/>
                  </a:lnTo>
                  <a:lnTo>
                    <a:pt x="878" y="183"/>
                  </a:lnTo>
                  <a:lnTo>
                    <a:pt x="876" y="183"/>
                  </a:lnTo>
                  <a:lnTo>
                    <a:pt x="864" y="203"/>
                  </a:lnTo>
                  <a:lnTo>
                    <a:pt x="857" y="224"/>
                  </a:lnTo>
                  <a:lnTo>
                    <a:pt x="852" y="246"/>
                  </a:lnTo>
                  <a:lnTo>
                    <a:pt x="849" y="269"/>
                  </a:lnTo>
                  <a:lnTo>
                    <a:pt x="844" y="291"/>
                  </a:lnTo>
                  <a:lnTo>
                    <a:pt x="838" y="311"/>
                  </a:lnTo>
                  <a:lnTo>
                    <a:pt x="811" y="366"/>
                  </a:lnTo>
                  <a:lnTo>
                    <a:pt x="781" y="423"/>
                  </a:lnTo>
                  <a:lnTo>
                    <a:pt x="747" y="472"/>
                  </a:lnTo>
                  <a:lnTo>
                    <a:pt x="711" y="516"/>
                  </a:lnTo>
                  <a:lnTo>
                    <a:pt x="696" y="527"/>
                  </a:lnTo>
                  <a:lnTo>
                    <a:pt x="679" y="535"/>
                  </a:lnTo>
                  <a:lnTo>
                    <a:pt x="661" y="542"/>
                  </a:lnTo>
                  <a:lnTo>
                    <a:pt x="641" y="549"/>
                  </a:lnTo>
                  <a:lnTo>
                    <a:pt x="623" y="556"/>
                  </a:lnTo>
                  <a:lnTo>
                    <a:pt x="607" y="567"/>
                  </a:lnTo>
                  <a:lnTo>
                    <a:pt x="588" y="586"/>
                  </a:lnTo>
                  <a:lnTo>
                    <a:pt x="571" y="605"/>
                  </a:lnTo>
                  <a:lnTo>
                    <a:pt x="557" y="626"/>
                  </a:lnTo>
                  <a:lnTo>
                    <a:pt x="539" y="646"/>
                  </a:lnTo>
                  <a:lnTo>
                    <a:pt x="521" y="663"/>
                  </a:lnTo>
                  <a:lnTo>
                    <a:pt x="493" y="679"/>
                  </a:lnTo>
                  <a:lnTo>
                    <a:pt x="464" y="695"/>
                  </a:lnTo>
                  <a:lnTo>
                    <a:pt x="437" y="710"/>
                  </a:lnTo>
                  <a:lnTo>
                    <a:pt x="410" y="727"/>
                  </a:lnTo>
                  <a:lnTo>
                    <a:pt x="384" y="748"/>
                  </a:lnTo>
                  <a:lnTo>
                    <a:pt x="355" y="769"/>
                  </a:lnTo>
                  <a:lnTo>
                    <a:pt x="328" y="793"/>
                  </a:lnTo>
                  <a:lnTo>
                    <a:pt x="305" y="816"/>
                  </a:lnTo>
                  <a:lnTo>
                    <a:pt x="318" y="839"/>
                  </a:lnTo>
                  <a:lnTo>
                    <a:pt x="335" y="861"/>
                  </a:lnTo>
                  <a:lnTo>
                    <a:pt x="355" y="884"/>
                  </a:lnTo>
                  <a:lnTo>
                    <a:pt x="373" y="905"/>
                  </a:lnTo>
                  <a:lnTo>
                    <a:pt x="389" y="926"/>
                  </a:lnTo>
                  <a:lnTo>
                    <a:pt x="401" y="948"/>
                  </a:lnTo>
                  <a:lnTo>
                    <a:pt x="410" y="973"/>
                  </a:lnTo>
                  <a:lnTo>
                    <a:pt x="418" y="999"/>
                  </a:lnTo>
                  <a:lnTo>
                    <a:pt x="427" y="1022"/>
                  </a:lnTo>
                  <a:lnTo>
                    <a:pt x="441" y="1043"/>
                  </a:lnTo>
                  <a:lnTo>
                    <a:pt x="460" y="1067"/>
                  </a:lnTo>
                  <a:lnTo>
                    <a:pt x="483" y="1090"/>
                  </a:lnTo>
                  <a:lnTo>
                    <a:pt x="505" y="1111"/>
                  </a:lnTo>
                  <a:lnTo>
                    <a:pt x="526" y="1134"/>
                  </a:lnTo>
                  <a:lnTo>
                    <a:pt x="551" y="1167"/>
                  </a:lnTo>
                  <a:lnTo>
                    <a:pt x="575" y="1202"/>
                  </a:lnTo>
                  <a:lnTo>
                    <a:pt x="599" y="1235"/>
                  </a:lnTo>
                  <a:lnTo>
                    <a:pt x="609" y="1247"/>
                  </a:lnTo>
                  <a:lnTo>
                    <a:pt x="623" y="1260"/>
                  </a:lnTo>
                  <a:lnTo>
                    <a:pt x="633" y="1274"/>
                  </a:lnTo>
                  <a:lnTo>
                    <a:pt x="640" y="1289"/>
                  </a:lnTo>
                  <a:lnTo>
                    <a:pt x="613" y="1285"/>
                  </a:lnTo>
                  <a:lnTo>
                    <a:pt x="587" y="1277"/>
                  </a:lnTo>
                  <a:lnTo>
                    <a:pt x="559" y="1268"/>
                  </a:lnTo>
                  <a:lnTo>
                    <a:pt x="533" y="1260"/>
                  </a:lnTo>
                  <a:lnTo>
                    <a:pt x="506" y="1257"/>
                  </a:lnTo>
                  <a:lnTo>
                    <a:pt x="382" y="1255"/>
                  </a:lnTo>
                  <a:lnTo>
                    <a:pt x="342" y="1259"/>
                  </a:lnTo>
                  <a:lnTo>
                    <a:pt x="301" y="1265"/>
                  </a:lnTo>
                  <a:lnTo>
                    <a:pt x="258" y="1269"/>
                  </a:lnTo>
                  <a:lnTo>
                    <a:pt x="228" y="1266"/>
                  </a:lnTo>
                  <a:lnTo>
                    <a:pt x="197" y="1260"/>
                  </a:lnTo>
                  <a:lnTo>
                    <a:pt x="166" y="1253"/>
                  </a:lnTo>
                  <a:lnTo>
                    <a:pt x="136" y="1251"/>
                  </a:lnTo>
                  <a:lnTo>
                    <a:pt x="111" y="1252"/>
                  </a:lnTo>
                  <a:lnTo>
                    <a:pt x="86" y="1257"/>
                  </a:lnTo>
                  <a:lnTo>
                    <a:pt x="61" y="1265"/>
                  </a:lnTo>
                  <a:lnTo>
                    <a:pt x="36" y="1270"/>
                  </a:lnTo>
                  <a:lnTo>
                    <a:pt x="12" y="1272"/>
                  </a:lnTo>
                  <a:lnTo>
                    <a:pt x="11" y="1248"/>
                  </a:lnTo>
                  <a:lnTo>
                    <a:pt x="5" y="1224"/>
                  </a:lnTo>
                  <a:lnTo>
                    <a:pt x="1" y="1199"/>
                  </a:lnTo>
                  <a:lnTo>
                    <a:pt x="0" y="1175"/>
                  </a:lnTo>
                  <a:lnTo>
                    <a:pt x="1" y="1153"/>
                  </a:lnTo>
                  <a:lnTo>
                    <a:pt x="8" y="1136"/>
                  </a:lnTo>
                  <a:lnTo>
                    <a:pt x="20" y="1120"/>
                  </a:lnTo>
                  <a:lnTo>
                    <a:pt x="33" y="1104"/>
                  </a:lnTo>
                  <a:lnTo>
                    <a:pt x="47" y="1090"/>
                  </a:lnTo>
                  <a:lnTo>
                    <a:pt x="61" y="1074"/>
                  </a:lnTo>
                  <a:lnTo>
                    <a:pt x="70" y="1058"/>
                  </a:lnTo>
                  <a:lnTo>
                    <a:pt x="98" y="979"/>
                  </a:lnTo>
                  <a:lnTo>
                    <a:pt x="111" y="954"/>
                  </a:lnTo>
                  <a:lnTo>
                    <a:pt x="125" y="930"/>
                  </a:lnTo>
                  <a:lnTo>
                    <a:pt x="138" y="906"/>
                  </a:lnTo>
                  <a:lnTo>
                    <a:pt x="153" y="882"/>
                  </a:lnTo>
                  <a:lnTo>
                    <a:pt x="169" y="860"/>
                  </a:lnTo>
                  <a:lnTo>
                    <a:pt x="182" y="847"/>
                  </a:lnTo>
                  <a:lnTo>
                    <a:pt x="200" y="835"/>
                  </a:lnTo>
                  <a:lnTo>
                    <a:pt x="219" y="824"/>
                  </a:lnTo>
                  <a:lnTo>
                    <a:pt x="239" y="814"/>
                  </a:lnTo>
                  <a:lnTo>
                    <a:pt x="257" y="802"/>
                  </a:lnTo>
                  <a:lnTo>
                    <a:pt x="272" y="790"/>
                  </a:lnTo>
                  <a:lnTo>
                    <a:pt x="266" y="762"/>
                  </a:lnTo>
                  <a:lnTo>
                    <a:pt x="256" y="735"/>
                  </a:lnTo>
                  <a:lnTo>
                    <a:pt x="243" y="706"/>
                  </a:lnTo>
                  <a:lnTo>
                    <a:pt x="229" y="678"/>
                  </a:lnTo>
                  <a:lnTo>
                    <a:pt x="218" y="649"/>
                  </a:lnTo>
                  <a:lnTo>
                    <a:pt x="211" y="621"/>
                  </a:lnTo>
                  <a:lnTo>
                    <a:pt x="195" y="613"/>
                  </a:lnTo>
                  <a:lnTo>
                    <a:pt x="182" y="604"/>
                  </a:lnTo>
                  <a:lnTo>
                    <a:pt x="173" y="589"/>
                  </a:lnTo>
                  <a:lnTo>
                    <a:pt x="166" y="572"/>
                  </a:lnTo>
                  <a:lnTo>
                    <a:pt x="165" y="558"/>
                  </a:lnTo>
                  <a:lnTo>
                    <a:pt x="170" y="545"/>
                  </a:lnTo>
                  <a:lnTo>
                    <a:pt x="178" y="530"/>
                  </a:lnTo>
                  <a:lnTo>
                    <a:pt x="186" y="521"/>
                  </a:lnTo>
                  <a:lnTo>
                    <a:pt x="195" y="516"/>
                  </a:lnTo>
                  <a:lnTo>
                    <a:pt x="216" y="505"/>
                  </a:lnTo>
                  <a:lnTo>
                    <a:pt x="219" y="502"/>
                  </a:lnTo>
                  <a:lnTo>
                    <a:pt x="206" y="506"/>
                  </a:lnTo>
                  <a:lnTo>
                    <a:pt x="185" y="508"/>
                  </a:lnTo>
                  <a:lnTo>
                    <a:pt x="164" y="506"/>
                  </a:lnTo>
                  <a:lnTo>
                    <a:pt x="124" y="496"/>
                  </a:lnTo>
                  <a:lnTo>
                    <a:pt x="99" y="487"/>
                  </a:lnTo>
                  <a:lnTo>
                    <a:pt x="73" y="475"/>
                  </a:lnTo>
                  <a:lnTo>
                    <a:pt x="47" y="461"/>
                  </a:lnTo>
                  <a:lnTo>
                    <a:pt x="28" y="447"/>
                  </a:lnTo>
                  <a:lnTo>
                    <a:pt x="32" y="432"/>
                  </a:lnTo>
                  <a:lnTo>
                    <a:pt x="40" y="421"/>
                  </a:lnTo>
                  <a:lnTo>
                    <a:pt x="51" y="409"/>
                  </a:lnTo>
                  <a:lnTo>
                    <a:pt x="66" y="398"/>
                  </a:lnTo>
                  <a:lnTo>
                    <a:pt x="78" y="388"/>
                  </a:lnTo>
                  <a:lnTo>
                    <a:pt x="88" y="376"/>
                  </a:lnTo>
                  <a:lnTo>
                    <a:pt x="80" y="368"/>
                  </a:lnTo>
                  <a:lnTo>
                    <a:pt x="71" y="365"/>
                  </a:lnTo>
                  <a:lnTo>
                    <a:pt x="61" y="364"/>
                  </a:lnTo>
                  <a:lnTo>
                    <a:pt x="25" y="368"/>
                  </a:lnTo>
                  <a:lnTo>
                    <a:pt x="13" y="365"/>
                  </a:lnTo>
                  <a:lnTo>
                    <a:pt x="33" y="324"/>
                  </a:lnTo>
                  <a:lnTo>
                    <a:pt x="53" y="282"/>
                  </a:lnTo>
                  <a:lnTo>
                    <a:pt x="71" y="241"/>
                  </a:lnTo>
                  <a:lnTo>
                    <a:pt x="87" y="202"/>
                  </a:lnTo>
                  <a:lnTo>
                    <a:pt x="103" y="163"/>
                  </a:lnTo>
                  <a:lnTo>
                    <a:pt x="120" y="124"/>
                  </a:lnTo>
                  <a:lnTo>
                    <a:pt x="154" y="128"/>
                  </a:lnTo>
                  <a:lnTo>
                    <a:pt x="187" y="132"/>
                  </a:lnTo>
                  <a:lnTo>
                    <a:pt x="222" y="134"/>
                  </a:lnTo>
                  <a:lnTo>
                    <a:pt x="256" y="132"/>
                  </a:lnTo>
                  <a:lnTo>
                    <a:pt x="291" y="128"/>
                  </a:lnTo>
                  <a:lnTo>
                    <a:pt x="327" y="125"/>
                  </a:lnTo>
                  <a:lnTo>
                    <a:pt x="348" y="121"/>
                  </a:lnTo>
                  <a:lnTo>
                    <a:pt x="368" y="112"/>
                  </a:lnTo>
                  <a:lnTo>
                    <a:pt x="389" y="103"/>
                  </a:lnTo>
                  <a:lnTo>
                    <a:pt x="410" y="95"/>
                  </a:lnTo>
                  <a:lnTo>
                    <a:pt x="431" y="91"/>
                  </a:lnTo>
                  <a:lnTo>
                    <a:pt x="448" y="95"/>
                  </a:lnTo>
                  <a:lnTo>
                    <a:pt x="466" y="104"/>
                  </a:lnTo>
                  <a:lnTo>
                    <a:pt x="484" y="114"/>
                  </a:lnTo>
                  <a:lnTo>
                    <a:pt x="501" y="126"/>
                  </a:lnTo>
                  <a:lnTo>
                    <a:pt x="520" y="136"/>
                  </a:lnTo>
                  <a:lnTo>
                    <a:pt x="537" y="140"/>
                  </a:lnTo>
                  <a:lnTo>
                    <a:pt x="563" y="137"/>
                  </a:lnTo>
                  <a:lnTo>
                    <a:pt x="588" y="132"/>
                  </a:lnTo>
                  <a:lnTo>
                    <a:pt x="615" y="126"/>
                  </a:lnTo>
                  <a:lnTo>
                    <a:pt x="641" y="124"/>
                  </a:lnTo>
                  <a:lnTo>
                    <a:pt x="670" y="126"/>
                  </a:lnTo>
                  <a:lnTo>
                    <a:pt x="728" y="140"/>
                  </a:lnTo>
                  <a:lnTo>
                    <a:pt x="757" y="142"/>
                  </a:lnTo>
                  <a:lnTo>
                    <a:pt x="777" y="140"/>
                  </a:lnTo>
                  <a:lnTo>
                    <a:pt x="797" y="130"/>
                  </a:lnTo>
                  <a:lnTo>
                    <a:pt x="815" y="120"/>
                  </a:lnTo>
                  <a:lnTo>
                    <a:pt x="835" y="110"/>
                  </a:lnTo>
                  <a:lnTo>
                    <a:pt x="853" y="101"/>
                  </a:lnTo>
                  <a:lnTo>
                    <a:pt x="873" y="99"/>
                  </a:lnTo>
                  <a:lnTo>
                    <a:pt x="893" y="101"/>
                  </a:lnTo>
                  <a:lnTo>
                    <a:pt x="914" y="109"/>
                  </a:lnTo>
                  <a:lnTo>
                    <a:pt x="956" y="128"/>
                  </a:lnTo>
                  <a:lnTo>
                    <a:pt x="976" y="136"/>
                  </a:lnTo>
                  <a:lnTo>
                    <a:pt x="996" y="138"/>
                  </a:lnTo>
                  <a:lnTo>
                    <a:pt x="1017" y="121"/>
                  </a:lnTo>
                  <a:lnTo>
                    <a:pt x="1057" y="81"/>
                  </a:lnTo>
                  <a:lnTo>
                    <a:pt x="1078" y="63"/>
                  </a:lnTo>
                  <a:lnTo>
                    <a:pt x="1100" y="48"/>
                  </a:lnTo>
                  <a:lnTo>
                    <a:pt x="1124" y="35"/>
                  </a:lnTo>
                  <a:lnTo>
                    <a:pt x="1149" y="22"/>
                  </a:lnTo>
                  <a:lnTo>
                    <a:pt x="1174" y="10"/>
                  </a:lnTo>
                  <a:lnTo>
                    <a:pt x="1199" y="1"/>
                  </a:lnTo>
                  <a:lnTo>
                    <a:pt x="12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2303" y="808"/>
              <a:ext cx="381" cy="418"/>
            </a:xfrm>
            <a:custGeom>
              <a:avLst/>
              <a:gdLst>
                <a:gd name="T0" fmla="*/ 1065 w 1136"/>
                <a:gd name="T1" fmla="*/ 327 h 1259"/>
                <a:gd name="T2" fmla="*/ 1058 w 1136"/>
                <a:gd name="T3" fmla="*/ 476 h 1259"/>
                <a:gd name="T4" fmla="*/ 1094 w 1136"/>
                <a:gd name="T5" fmla="*/ 404 h 1259"/>
                <a:gd name="T6" fmla="*/ 1079 w 1136"/>
                <a:gd name="T7" fmla="*/ 298 h 1259"/>
                <a:gd name="T8" fmla="*/ 1074 w 1136"/>
                <a:gd name="T9" fmla="*/ 0 h 1259"/>
                <a:gd name="T10" fmla="*/ 1135 w 1136"/>
                <a:gd name="T11" fmla="*/ 433 h 1259"/>
                <a:gd name="T12" fmla="*/ 1113 w 1136"/>
                <a:gd name="T13" fmla="*/ 534 h 1259"/>
                <a:gd name="T14" fmla="*/ 1102 w 1136"/>
                <a:gd name="T15" fmla="*/ 854 h 1259"/>
                <a:gd name="T16" fmla="*/ 1001 w 1136"/>
                <a:gd name="T17" fmla="*/ 1257 h 1259"/>
                <a:gd name="T18" fmla="*/ 615 w 1136"/>
                <a:gd name="T19" fmla="*/ 1249 h 1259"/>
                <a:gd name="T20" fmla="*/ 511 w 1136"/>
                <a:gd name="T21" fmla="*/ 1178 h 1259"/>
                <a:gd name="T22" fmla="*/ 467 w 1136"/>
                <a:gd name="T23" fmla="*/ 1044 h 1259"/>
                <a:gd name="T24" fmla="*/ 464 w 1136"/>
                <a:gd name="T25" fmla="*/ 927 h 1259"/>
                <a:gd name="T26" fmla="*/ 430 w 1136"/>
                <a:gd name="T27" fmla="*/ 916 h 1259"/>
                <a:gd name="T28" fmla="*/ 327 w 1136"/>
                <a:gd name="T29" fmla="*/ 879 h 1259"/>
                <a:gd name="T30" fmla="*/ 319 w 1136"/>
                <a:gd name="T31" fmla="*/ 839 h 1259"/>
                <a:gd name="T32" fmla="*/ 504 w 1136"/>
                <a:gd name="T33" fmla="*/ 836 h 1259"/>
                <a:gd name="T34" fmla="*/ 571 w 1136"/>
                <a:gd name="T35" fmla="*/ 1120 h 1259"/>
                <a:gd name="T36" fmla="*/ 654 w 1136"/>
                <a:gd name="T37" fmla="*/ 1165 h 1259"/>
                <a:gd name="T38" fmla="*/ 840 w 1136"/>
                <a:gd name="T39" fmla="*/ 1165 h 1259"/>
                <a:gd name="T40" fmla="*/ 892 w 1136"/>
                <a:gd name="T41" fmla="*/ 1161 h 1259"/>
                <a:gd name="T42" fmla="*/ 881 w 1136"/>
                <a:gd name="T43" fmla="*/ 1119 h 1259"/>
                <a:gd name="T44" fmla="*/ 814 w 1136"/>
                <a:gd name="T45" fmla="*/ 974 h 1259"/>
                <a:gd name="T46" fmla="*/ 887 w 1136"/>
                <a:gd name="T47" fmla="*/ 828 h 1259"/>
                <a:gd name="T48" fmla="*/ 879 w 1136"/>
                <a:gd name="T49" fmla="*/ 674 h 1259"/>
                <a:gd name="T50" fmla="*/ 790 w 1136"/>
                <a:gd name="T51" fmla="*/ 547 h 1259"/>
                <a:gd name="T52" fmla="*/ 640 w 1136"/>
                <a:gd name="T53" fmla="*/ 477 h 1259"/>
                <a:gd name="T54" fmla="*/ 475 w 1136"/>
                <a:gd name="T55" fmla="*/ 493 h 1259"/>
                <a:gd name="T56" fmla="*/ 348 w 1136"/>
                <a:gd name="T57" fmla="*/ 591 h 1259"/>
                <a:gd name="T58" fmla="*/ 277 w 1136"/>
                <a:gd name="T59" fmla="*/ 744 h 1259"/>
                <a:gd name="T60" fmla="*/ 230 w 1136"/>
                <a:gd name="T61" fmla="*/ 824 h 1259"/>
                <a:gd name="T62" fmla="*/ 267 w 1136"/>
                <a:gd name="T63" fmla="*/ 840 h 1259"/>
                <a:gd name="T64" fmla="*/ 269 w 1136"/>
                <a:gd name="T65" fmla="*/ 931 h 1259"/>
                <a:gd name="T66" fmla="*/ 281 w 1136"/>
                <a:gd name="T67" fmla="*/ 987 h 1259"/>
                <a:gd name="T68" fmla="*/ 318 w 1136"/>
                <a:gd name="T69" fmla="*/ 989 h 1259"/>
                <a:gd name="T70" fmla="*/ 302 w 1136"/>
                <a:gd name="T71" fmla="*/ 1044 h 1259"/>
                <a:gd name="T72" fmla="*/ 321 w 1136"/>
                <a:gd name="T73" fmla="*/ 1092 h 1259"/>
                <a:gd name="T74" fmla="*/ 309 w 1136"/>
                <a:gd name="T75" fmla="*/ 1133 h 1259"/>
                <a:gd name="T76" fmla="*/ 302 w 1136"/>
                <a:gd name="T77" fmla="*/ 1162 h 1259"/>
                <a:gd name="T78" fmla="*/ 397 w 1136"/>
                <a:gd name="T79" fmla="*/ 1164 h 1259"/>
                <a:gd name="T80" fmla="*/ 515 w 1136"/>
                <a:gd name="T81" fmla="*/ 1211 h 1259"/>
                <a:gd name="T82" fmla="*/ 234 w 1136"/>
                <a:gd name="T83" fmla="*/ 1238 h 1259"/>
                <a:gd name="T84" fmla="*/ 213 w 1136"/>
                <a:gd name="T85" fmla="*/ 1158 h 1259"/>
                <a:gd name="T86" fmla="*/ 218 w 1136"/>
                <a:gd name="T87" fmla="*/ 1108 h 1259"/>
                <a:gd name="T88" fmla="*/ 209 w 1136"/>
                <a:gd name="T89" fmla="*/ 1067 h 1259"/>
                <a:gd name="T90" fmla="*/ 190 w 1136"/>
                <a:gd name="T91" fmla="*/ 1054 h 1259"/>
                <a:gd name="T92" fmla="*/ 169 w 1136"/>
                <a:gd name="T93" fmla="*/ 1024 h 1259"/>
                <a:gd name="T94" fmla="*/ 173 w 1136"/>
                <a:gd name="T95" fmla="*/ 922 h 1259"/>
                <a:gd name="T96" fmla="*/ 86 w 1136"/>
                <a:gd name="T97" fmla="*/ 917 h 1259"/>
                <a:gd name="T98" fmla="*/ 1 w 1136"/>
                <a:gd name="T99" fmla="*/ 914 h 1259"/>
                <a:gd name="T100" fmla="*/ 125 w 1136"/>
                <a:gd name="T101" fmla="*/ 797 h 1259"/>
                <a:gd name="T102" fmla="*/ 234 w 1136"/>
                <a:gd name="T103" fmla="*/ 605 h 1259"/>
                <a:gd name="T104" fmla="*/ 356 w 1136"/>
                <a:gd name="T105" fmla="*/ 458 h 1259"/>
                <a:gd name="T106" fmla="*/ 516 w 1136"/>
                <a:gd name="T107" fmla="*/ 388 h 1259"/>
                <a:gd name="T108" fmla="*/ 711 w 1136"/>
                <a:gd name="T109" fmla="*/ 400 h 1259"/>
                <a:gd name="T110" fmla="*/ 894 w 1136"/>
                <a:gd name="T111" fmla="*/ 509 h 1259"/>
                <a:gd name="T112" fmla="*/ 953 w 1136"/>
                <a:gd name="T113" fmla="*/ 595 h 1259"/>
                <a:gd name="T114" fmla="*/ 989 w 1136"/>
                <a:gd name="T115" fmla="*/ 757 h 1259"/>
                <a:gd name="T116" fmla="*/ 945 w 1136"/>
                <a:gd name="T117" fmla="*/ 971 h 1259"/>
                <a:gd name="T118" fmla="*/ 1020 w 1136"/>
                <a:gd name="T119" fmla="*/ 1191 h 1259"/>
                <a:gd name="T120" fmla="*/ 1037 w 1136"/>
                <a:gd name="T121" fmla="*/ 580 h 1259"/>
                <a:gd name="T122" fmla="*/ 1015 w 1136"/>
                <a:gd name="T123" fmla="*/ 462 h 1259"/>
                <a:gd name="T124" fmla="*/ 1074 w 1136"/>
                <a:gd name="T125" fmla="*/ 0 h 1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6"/>
                <a:gd name="T190" fmla="*/ 0 h 1259"/>
                <a:gd name="T191" fmla="*/ 1136 w 1136"/>
                <a:gd name="T192" fmla="*/ 1259 h 1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6" h="1259">
                  <a:moveTo>
                    <a:pt x="1077" y="293"/>
                  </a:moveTo>
                  <a:lnTo>
                    <a:pt x="1075" y="294"/>
                  </a:lnTo>
                  <a:lnTo>
                    <a:pt x="1067" y="310"/>
                  </a:lnTo>
                  <a:lnTo>
                    <a:pt x="1065" y="327"/>
                  </a:lnTo>
                  <a:lnTo>
                    <a:pt x="1061" y="382"/>
                  </a:lnTo>
                  <a:lnTo>
                    <a:pt x="1055" y="414"/>
                  </a:lnTo>
                  <a:lnTo>
                    <a:pt x="1054" y="444"/>
                  </a:lnTo>
                  <a:lnTo>
                    <a:pt x="1058" y="476"/>
                  </a:lnTo>
                  <a:lnTo>
                    <a:pt x="1070" y="506"/>
                  </a:lnTo>
                  <a:lnTo>
                    <a:pt x="1082" y="472"/>
                  </a:lnTo>
                  <a:lnTo>
                    <a:pt x="1090" y="438"/>
                  </a:lnTo>
                  <a:lnTo>
                    <a:pt x="1094" y="404"/>
                  </a:lnTo>
                  <a:lnTo>
                    <a:pt x="1092" y="372"/>
                  </a:lnTo>
                  <a:lnTo>
                    <a:pt x="1088" y="342"/>
                  </a:lnTo>
                  <a:lnTo>
                    <a:pt x="1079" y="310"/>
                  </a:lnTo>
                  <a:lnTo>
                    <a:pt x="1079" y="298"/>
                  </a:lnTo>
                  <a:lnTo>
                    <a:pt x="1078" y="295"/>
                  </a:lnTo>
                  <a:lnTo>
                    <a:pt x="1078" y="293"/>
                  </a:lnTo>
                  <a:lnTo>
                    <a:pt x="1077" y="293"/>
                  </a:lnTo>
                  <a:close/>
                  <a:moveTo>
                    <a:pt x="1074" y="0"/>
                  </a:moveTo>
                  <a:lnTo>
                    <a:pt x="1095" y="107"/>
                  </a:lnTo>
                  <a:lnTo>
                    <a:pt x="1109" y="214"/>
                  </a:lnTo>
                  <a:lnTo>
                    <a:pt x="1121" y="323"/>
                  </a:lnTo>
                  <a:lnTo>
                    <a:pt x="1135" y="433"/>
                  </a:lnTo>
                  <a:lnTo>
                    <a:pt x="1136" y="459"/>
                  </a:lnTo>
                  <a:lnTo>
                    <a:pt x="1131" y="484"/>
                  </a:lnTo>
                  <a:lnTo>
                    <a:pt x="1123" y="509"/>
                  </a:lnTo>
                  <a:lnTo>
                    <a:pt x="1113" y="534"/>
                  </a:lnTo>
                  <a:lnTo>
                    <a:pt x="1106" y="559"/>
                  </a:lnTo>
                  <a:lnTo>
                    <a:pt x="1102" y="584"/>
                  </a:lnTo>
                  <a:lnTo>
                    <a:pt x="1099" y="719"/>
                  </a:lnTo>
                  <a:lnTo>
                    <a:pt x="1102" y="854"/>
                  </a:lnTo>
                  <a:lnTo>
                    <a:pt x="1108" y="988"/>
                  </a:lnTo>
                  <a:lnTo>
                    <a:pt x="1113" y="1124"/>
                  </a:lnTo>
                  <a:lnTo>
                    <a:pt x="1119" y="1259"/>
                  </a:lnTo>
                  <a:lnTo>
                    <a:pt x="1001" y="1257"/>
                  </a:lnTo>
                  <a:lnTo>
                    <a:pt x="883" y="1259"/>
                  </a:lnTo>
                  <a:lnTo>
                    <a:pt x="765" y="1259"/>
                  </a:lnTo>
                  <a:lnTo>
                    <a:pt x="648" y="1255"/>
                  </a:lnTo>
                  <a:lnTo>
                    <a:pt x="615" y="1249"/>
                  </a:lnTo>
                  <a:lnTo>
                    <a:pt x="584" y="1239"/>
                  </a:lnTo>
                  <a:lnTo>
                    <a:pt x="557" y="1223"/>
                  </a:lnTo>
                  <a:lnTo>
                    <a:pt x="532" y="1202"/>
                  </a:lnTo>
                  <a:lnTo>
                    <a:pt x="511" y="1178"/>
                  </a:lnTo>
                  <a:lnTo>
                    <a:pt x="493" y="1152"/>
                  </a:lnTo>
                  <a:lnTo>
                    <a:pt x="479" y="1116"/>
                  </a:lnTo>
                  <a:lnTo>
                    <a:pt x="471" y="1080"/>
                  </a:lnTo>
                  <a:lnTo>
                    <a:pt x="467" y="1044"/>
                  </a:lnTo>
                  <a:lnTo>
                    <a:pt x="467" y="968"/>
                  </a:lnTo>
                  <a:lnTo>
                    <a:pt x="466" y="931"/>
                  </a:lnTo>
                  <a:lnTo>
                    <a:pt x="466" y="929"/>
                  </a:lnTo>
                  <a:lnTo>
                    <a:pt x="464" y="927"/>
                  </a:lnTo>
                  <a:lnTo>
                    <a:pt x="463" y="923"/>
                  </a:lnTo>
                  <a:lnTo>
                    <a:pt x="460" y="922"/>
                  </a:lnTo>
                  <a:lnTo>
                    <a:pt x="457" y="919"/>
                  </a:lnTo>
                  <a:lnTo>
                    <a:pt x="430" y="916"/>
                  </a:lnTo>
                  <a:lnTo>
                    <a:pt x="380" y="910"/>
                  </a:lnTo>
                  <a:lnTo>
                    <a:pt x="355" y="904"/>
                  </a:lnTo>
                  <a:lnTo>
                    <a:pt x="339" y="893"/>
                  </a:lnTo>
                  <a:lnTo>
                    <a:pt x="327" y="879"/>
                  </a:lnTo>
                  <a:lnTo>
                    <a:pt x="319" y="861"/>
                  </a:lnTo>
                  <a:lnTo>
                    <a:pt x="318" y="844"/>
                  </a:lnTo>
                  <a:lnTo>
                    <a:pt x="318" y="842"/>
                  </a:lnTo>
                  <a:lnTo>
                    <a:pt x="319" y="839"/>
                  </a:lnTo>
                  <a:lnTo>
                    <a:pt x="322" y="838"/>
                  </a:lnTo>
                  <a:lnTo>
                    <a:pt x="325" y="838"/>
                  </a:lnTo>
                  <a:lnTo>
                    <a:pt x="443" y="835"/>
                  </a:lnTo>
                  <a:lnTo>
                    <a:pt x="504" y="836"/>
                  </a:lnTo>
                  <a:lnTo>
                    <a:pt x="563" y="840"/>
                  </a:lnTo>
                  <a:lnTo>
                    <a:pt x="563" y="972"/>
                  </a:lnTo>
                  <a:lnTo>
                    <a:pt x="569" y="1104"/>
                  </a:lnTo>
                  <a:lnTo>
                    <a:pt x="571" y="1120"/>
                  </a:lnTo>
                  <a:lnTo>
                    <a:pt x="581" y="1135"/>
                  </a:lnTo>
                  <a:lnTo>
                    <a:pt x="594" y="1145"/>
                  </a:lnTo>
                  <a:lnTo>
                    <a:pt x="608" y="1152"/>
                  </a:lnTo>
                  <a:lnTo>
                    <a:pt x="654" y="1165"/>
                  </a:lnTo>
                  <a:lnTo>
                    <a:pt x="701" y="1170"/>
                  </a:lnTo>
                  <a:lnTo>
                    <a:pt x="747" y="1170"/>
                  </a:lnTo>
                  <a:lnTo>
                    <a:pt x="793" y="1168"/>
                  </a:lnTo>
                  <a:lnTo>
                    <a:pt x="840" y="1165"/>
                  </a:lnTo>
                  <a:lnTo>
                    <a:pt x="887" y="1164"/>
                  </a:lnTo>
                  <a:lnTo>
                    <a:pt x="888" y="1162"/>
                  </a:lnTo>
                  <a:lnTo>
                    <a:pt x="891" y="1162"/>
                  </a:lnTo>
                  <a:lnTo>
                    <a:pt x="892" y="1161"/>
                  </a:lnTo>
                  <a:lnTo>
                    <a:pt x="894" y="1160"/>
                  </a:lnTo>
                  <a:lnTo>
                    <a:pt x="896" y="1160"/>
                  </a:lnTo>
                  <a:lnTo>
                    <a:pt x="896" y="1156"/>
                  </a:lnTo>
                  <a:lnTo>
                    <a:pt x="881" y="1119"/>
                  </a:lnTo>
                  <a:lnTo>
                    <a:pt x="863" y="1083"/>
                  </a:lnTo>
                  <a:lnTo>
                    <a:pt x="844" y="1046"/>
                  </a:lnTo>
                  <a:lnTo>
                    <a:pt x="827" y="1011"/>
                  </a:lnTo>
                  <a:lnTo>
                    <a:pt x="814" y="974"/>
                  </a:lnTo>
                  <a:lnTo>
                    <a:pt x="839" y="941"/>
                  </a:lnTo>
                  <a:lnTo>
                    <a:pt x="859" y="906"/>
                  </a:lnTo>
                  <a:lnTo>
                    <a:pt x="875" y="868"/>
                  </a:lnTo>
                  <a:lnTo>
                    <a:pt x="887" y="828"/>
                  </a:lnTo>
                  <a:lnTo>
                    <a:pt x="892" y="789"/>
                  </a:lnTo>
                  <a:lnTo>
                    <a:pt x="894" y="749"/>
                  </a:lnTo>
                  <a:lnTo>
                    <a:pt x="889" y="711"/>
                  </a:lnTo>
                  <a:lnTo>
                    <a:pt x="879" y="674"/>
                  </a:lnTo>
                  <a:lnTo>
                    <a:pt x="863" y="638"/>
                  </a:lnTo>
                  <a:lnTo>
                    <a:pt x="843" y="605"/>
                  </a:lnTo>
                  <a:lnTo>
                    <a:pt x="818" y="575"/>
                  </a:lnTo>
                  <a:lnTo>
                    <a:pt x="790" y="547"/>
                  </a:lnTo>
                  <a:lnTo>
                    <a:pt x="756" y="522"/>
                  </a:lnTo>
                  <a:lnTo>
                    <a:pt x="719" y="503"/>
                  </a:lnTo>
                  <a:lnTo>
                    <a:pt x="681" y="487"/>
                  </a:lnTo>
                  <a:lnTo>
                    <a:pt x="640" y="477"/>
                  </a:lnTo>
                  <a:lnTo>
                    <a:pt x="599" y="472"/>
                  </a:lnTo>
                  <a:lnTo>
                    <a:pt x="557" y="473"/>
                  </a:lnTo>
                  <a:lnTo>
                    <a:pt x="516" y="480"/>
                  </a:lnTo>
                  <a:lnTo>
                    <a:pt x="475" y="493"/>
                  </a:lnTo>
                  <a:lnTo>
                    <a:pt x="437" y="510"/>
                  </a:lnTo>
                  <a:lnTo>
                    <a:pt x="404" y="533"/>
                  </a:lnTo>
                  <a:lnTo>
                    <a:pt x="373" y="559"/>
                  </a:lnTo>
                  <a:lnTo>
                    <a:pt x="348" y="591"/>
                  </a:lnTo>
                  <a:lnTo>
                    <a:pt x="326" y="625"/>
                  </a:lnTo>
                  <a:lnTo>
                    <a:pt x="306" y="663"/>
                  </a:lnTo>
                  <a:lnTo>
                    <a:pt x="290" y="703"/>
                  </a:lnTo>
                  <a:lnTo>
                    <a:pt x="277" y="744"/>
                  </a:lnTo>
                  <a:lnTo>
                    <a:pt x="267" y="786"/>
                  </a:lnTo>
                  <a:lnTo>
                    <a:pt x="263" y="797"/>
                  </a:lnTo>
                  <a:lnTo>
                    <a:pt x="253" y="806"/>
                  </a:lnTo>
                  <a:lnTo>
                    <a:pt x="230" y="824"/>
                  </a:lnTo>
                  <a:lnTo>
                    <a:pt x="218" y="835"/>
                  </a:lnTo>
                  <a:lnTo>
                    <a:pt x="230" y="838"/>
                  </a:lnTo>
                  <a:lnTo>
                    <a:pt x="261" y="838"/>
                  </a:lnTo>
                  <a:lnTo>
                    <a:pt x="267" y="840"/>
                  </a:lnTo>
                  <a:lnTo>
                    <a:pt x="273" y="861"/>
                  </a:lnTo>
                  <a:lnTo>
                    <a:pt x="275" y="884"/>
                  </a:lnTo>
                  <a:lnTo>
                    <a:pt x="272" y="906"/>
                  </a:lnTo>
                  <a:lnTo>
                    <a:pt x="269" y="931"/>
                  </a:lnTo>
                  <a:lnTo>
                    <a:pt x="268" y="955"/>
                  </a:lnTo>
                  <a:lnTo>
                    <a:pt x="269" y="980"/>
                  </a:lnTo>
                  <a:lnTo>
                    <a:pt x="273" y="985"/>
                  </a:lnTo>
                  <a:lnTo>
                    <a:pt x="281" y="987"/>
                  </a:lnTo>
                  <a:lnTo>
                    <a:pt x="292" y="985"/>
                  </a:lnTo>
                  <a:lnTo>
                    <a:pt x="311" y="985"/>
                  </a:lnTo>
                  <a:lnTo>
                    <a:pt x="317" y="988"/>
                  </a:lnTo>
                  <a:lnTo>
                    <a:pt x="318" y="989"/>
                  </a:lnTo>
                  <a:lnTo>
                    <a:pt x="318" y="992"/>
                  </a:lnTo>
                  <a:lnTo>
                    <a:pt x="311" y="1009"/>
                  </a:lnTo>
                  <a:lnTo>
                    <a:pt x="306" y="1026"/>
                  </a:lnTo>
                  <a:lnTo>
                    <a:pt x="302" y="1044"/>
                  </a:lnTo>
                  <a:lnTo>
                    <a:pt x="304" y="1062"/>
                  </a:lnTo>
                  <a:lnTo>
                    <a:pt x="309" y="1073"/>
                  </a:lnTo>
                  <a:lnTo>
                    <a:pt x="315" y="1083"/>
                  </a:lnTo>
                  <a:lnTo>
                    <a:pt x="321" y="1092"/>
                  </a:lnTo>
                  <a:lnTo>
                    <a:pt x="322" y="1103"/>
                  </a:lnTo>
                  <a:lnTo>
                    <a:pt x="319" y="1113"/>
                  </a:lnTo>
                  <a:lnTo>
                    <a:pt x="314" y="1124"/>
                  </a:lnTo>
                  <a:lnTo>
                    <a:pt x="309" y="1133"/>
                  </a:lnTo>
                  <a:lnTo>
                    <a:pt x="304" y="1144"/>
                  </a:lnTo>
                  <a:lnTo>
                    <a:pt x="304" y="1157"/>
                  </a:lnTo>
                  <a:lnTo>
                    <a:pt x="302" y="1158"/>
                  </a:lnTo>
                  <a:lnTo>
                    <a:pt x="302" y="1162"/>
                  </a:lnTo>
                  <a:lnTo>
                    <a:pt x="304" y="1164"/>
                  </a:lnTo>
                  <a:lnTo>
                    <a:pt x="306" y="1164"/>
                  </a:lnTo>
                  <a:lnTo>
                    <a:pt x="351" y="1165"/>
                  </a:lnTo>
                  <a:lnTo>
                    <a:pt x="397" y="1164"/>
                  </a:lnTo>
                  <a:lnTo>
                    <a:pt x="442" y="1164"/>
                  </a:lnTo>
                  <a:lnTo>
                    <a:pt x="487" y="1168"/>
                  </a:lnTo>
                  <a:lnTo>
                    <a:pt x="500" y="1190"/>
                  </a:lnTo>
                  <a:lnTo>
                    <a:pt x="515" y="1211"/>
                  </a:lnTo>
                  <a:lnTo>
                    <a:pt x="529" y="1234"/>
                  </a:lnTo>
                  <a:lnTo>
                    <a:pt x="542" y="1259"/>
                  </a:lnTo>
                  <a:lnTo>
                    <a:pt x="245" y="1259"/>
                  </a:lnTo>
                  <a:lnTo>
                    <a:pt x="234" y="1238"/>
                  </a:lnTo>
                  <a:lnTo>
                    <a:pt x="222" y="1215"/>
                  </a:lnTo>
                  <a:lnTo>
                    <a:pt x="214" y="1193"/>
                  </a:lnTo>
                  <a:lnTo>
                    <a:pt x="210" y="1170"/>
                  </a:lnTo>
                  <a:lnTo>
                    <a:pt x="213" y="1158"/>
                  </a:lnTo>
                  <a:lnTo>
                    <a:pt x="218" y="1146"/>
                  </a:lnTo>
                  <a:lnTo>
                    <a:pt x="222" y="1132"/>
                  </a:lnTo>
                  <a:lnTo>
                    <a:pt x="222" y="1119"/>
                  </a:lnTo>
                  <a:lnTo>
                    <a:pt x="218" y="1108"/>
                  </a:lnTo>
                  <a:lnTo>
                    <a:pt x="211" y="1096"/>
                  </a:lnTo>
                  <a:lnTo>
                    <a:pt x="203" y="1086"/>
                  </a:lnTo>
                  <a:lnTo>
                    <a:pt x="203" y="1080"/>
                  </a:lnTo>
                  <a:lnTo>
                    <a:pt x="209" y="1067"/>
                  </a:lnTo>
                  <a:lnTo>
                    <a:pt x="210" y="1062"/>
                  </a:lnTo>
                  <a:lnTo>
                    <a:pt x="205" y="1055"/>
                  </a:lnTo>
                  <a:lnTo>
                    <a:pt x="198" y="1053"/>
                  </a:lnTo>
                  <a:lnTo>
                    <a:pt x="190" y="1054"/>
                  </a:lnTo>
                  <a:lnTo>
                    <a:pt x="182" y="1054"/>
                  </a:lnTo>
                  <a:lnTo>
                    <a:pt x="176" y="1053"/>
                  </a:lnTo>
                  <a:lnTo>
                    <a:pt x="173" y="1049"/>
                  </a:lnTo>
                  <a:lnTo>
                    <a:pt x="169" y="1024"/>
                  </a:lnTo>
                  <a:lnTo>
                    <a:pt x="170" y="999"/>
                  </a:lnTo>
                  <a:lnTo>
                    <a:pt x="173" y="975"/>
                  </a:lnTo>
                  <a:lnTo>
                    <a:pt x="176" y="949"/>
                  </a:lnTo>
                  <a:lnTo>
                    <a:pt x="173" y="922"/>
                  </a:lnTo>
                  <a:lnTo>
                    <a:pt x="173" y="919"/>
                  </a:lnTo>
                  <a:lnTo>
                    <a:pt x="164" y="919"/>
                  </a:lnTo>
                  <a:lnTo>
                    <a:pt x="125" y="916"/>
                  </a:lnTo>
                  <a:lnTo>
                    <a:pt x="86" y="917"/>
                  </a:lnTo>
                  <a:lnTo>
                    <a:pt x="48" y="919"/>
                  </a:lnTo>
                  <a:lnTo>
                    <a:pt x="9" y="919"/>
                  </a:lnTo>
                  <a:lnTo>
                    <a:pt x="4" y="917"/>
                  </a:lnTo>
                  <a:lnTo>
                    <a:pt x="1" y="914"/>
                  </a:lnTo>
                  <a:lnTo>
                    <a:pt x="0" y="910"/>
                  </a:lnTo>
                  <a:lnTo>
                    <a:pt x="0" y="904"/>
                  </a:lnTo>
                  <a:lnTo>
                    <a:pt x="62" y="850"/>
                  </a:lnTo>
                  <a:lnTo>
                    <a:pt x="125" y="797"/>
                  </a:lnTo>
                  <a:lnTo>
                    <a:pt x="187" y="744"/>
                  </a:lnTo>
                  <a:lnTo>
                    <a:pt x="198" y="696"/>
                  </a:lnTo>
                  <a:lnTo>
                    <a:pt x="214" y="650"/>
                  </a:lnTo>
                  <a:lnTo>
                    <a:pt x="234" y="605"/>
                  </a:lnTo>
                  <a:lnTo>
                    <a:pt x="259" y="563"/>
                  </a:lnTo>
                  <a:lnTo>
                    <a:pt x="286" y="524"/>
                  </a:lnTo>
                  <a:lnTo>
                    <a:pt x="319" y="489"/>
                  </a:lnTo>
                  <a:lnTo>
                    <a:pt x="356" y="458"/>
                  </a:lnTo>
                  <a:lnTo>
                    <a:pt x="396" y="430"/>
                  </a:lnTo>
                  <a:lnTo>
                    <a:pt x="439" y="409"/>
                  </a:lnTo>
                  <a:lnTo>
                    <a:pt x="475" y="397"/>
                  </a:lnTo>
                  <a:lnTo>
                    <a:pt x="516" y="388"/>
                  </a:lnTo>
                  <a:lnTo>
                    <a:pt x="561" y="382"/>
                  </a:lnTo>
                  <a:lnTo>
                    <a:pt x="608" y="382"/>
                  </a:lnTo>
                  <a:lnTo>
                    <a:pt x="660" y="388"/>
                  </a:lnTo>
                  <a:lnTo>
                    <a:pt x="711" y="400"/>
                  </a:lnTo>
                  <a:lnTo>
                    <a:pt x="764" y="418"/>
                  </a:lnTo>
                  <a:lnTo>
                    <a:pt x="817" y="444"/>
                  </a:lnTo>
                  <a:lnTo>
                    <a:pt x="881" y="499"/>
                  </a:lnTo>
                  <a:lnTo>
                    <a:pt x="894" y="509"/>
                  </a:lnTo>
                  <a:lnTo>
                    <a:pt x="909" y="524"/>
                  </a:lnTo>
                  <a:lnTo>
                    <a:pt x="923" y="543"/>
                  </a:lnTo>
                  <a:lnTo>
                    <a:pt x="938" y="567"/>
                  </a:lnTo>
                  <a:lnTo>
                    <a:pt x="953" y="595"/>
                  </a:lnTo>
                  <a:lnTo>
                    <a:pt x="966" y="629"/>
                  </a:lnTo>
                  <a:lnTo>
                    <a:pt x="976" y="667"/>
                  </a:lnTo>
                  <a:lnTo>
                    <a:pt x="984" y="710"/>
                  </a:lnTo>
                  <a:lnTo>
                    <a:pt x="989" y="757"/>
                  </a:lnTo>
                  <a:lnTo>
                    <a:pt x="989" y="810"/>
                  </a:lnTo>
                  <a:lnTo>
                    <a:pt x="984" y="852"/>
                  </a:lnTo>
                  <a:lnTo>
                    <a:pt x="974" y="892"/>
                  </a:lnTo>
                  <a:lnTo>
                    <a:pt x="945" y="971"/>
                  </a:lnTo>
                  <a:lnTo>
                    <a:pt x="929" y="1011"/>
                  </a:lnTo>
                  <a:lnTo>
                    <a:pt x="958" y="1070"/>
                  </a:lnTo>
                  <a:lnTo>
                    <a:pt x="988" y="1131"/>
                  </a:lnTo>
                  <a:lnTo>
                    <a:pt x="1020" y="1191"/>
                  </a:lnTo>
                  <a:lnTo>
                    <a:pt x="1030" y="1040"/>
                  </a:lnTo>
                  <a:lnTo>
                    <a:pt x="1034" y="885"/>
                  </a:lnTo>
                  <a:lnTo>
                    <a:pt x="1037" y="733"/>
                  </a:lnTo>
                  <a:lnTo>
                    <a:pt x="1037" y="580"/>
                  </a:lnTo>
                  <a:lnTo>
                    <a:pt x="1034" y="551"/>
                  </a:lnTo>
                  <a:lnTo>
                    <a:pt x="1028" y="522"/>
                  </a:lnTo>
                  <a:lnTo>
                    <a:pt x="1020" y="492"/>
                  </a:lnTo>
                  <a:lnTo>
                    <a:pt x="1015" y="462"/>
                  </a:lnTo>
                  <a:lnTo>
                    <a:pt x="1013" y="433"/>
                  </a:lnTo>
                  <a:lnTo>
                    <a:pt x="1030" y="289"/>
                  </a:lnTo>
                  <a:lnTo>
                    <a:pt x="1051" y="144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2154" y="1255"/>
              <a:ext cx="534" cy="82"/>
            </a:xfrm>
            <a:custGeom>
              <a:avLst/>
              <a:gdLst>
                <a:gd name="T0" fmla="*/ 1187 w 1605"/>
                <a:gd name="T1" fmla="*/ 0 h 248"/>
                <a:gd name="T2" fmla="*/ 1280 w 1605"/>
                <a:gd name="T3" fmla="*/ 9 h 248"/>
                <a:gd name="T4" fmla="*/ 1371 w 1605"/>
                <a:gd name="T5" fmla="*/ 33 h 248"/>
                <a:gd name="T6" fmla="*/ 1458 w 1605"/>
                <a:gd name="T7" fmla="*/ 74 h 248"/>
                <a:gd name="T8" fmla="*/ 1537 w 1605"/>
                <a:gd name="T9" fmla="*/ 136 h 248"/>
                <a:gd name="T10" fmla="*/ 1605 w 1605"/>
                <a:gd name="T11" fmla="*/ 220 h 248"/>
                <a:gd name="T12" fmla="*/ 1584 w 1605"/>
                <a:gd name="T13" fmla="*/ 200 h 248"/>
                <a:gd name="T14" fmla="*/ 1557 w 1605"/>
                <a:gd name="T15" fmla="*/ 181 h 248"/>
                <a:gd name="T16" fmla="*/ 1517 w 1605"/>
                <a:gd name="T17" fmla="*/ 157 h 248"/>
                <a:gd name="T18" fmla="*/ 1464 w 1605"/>
                <a:gd name="T19" fmla="*/ 134 h 248"/>
                <a:gd name="T20" fmla="*/ 1397 w 1605"/>
                <a:gd name="T21" fmla="*/ 117 h 248"/>
                <a:gd name="T22" fmla="*/ 1314 w 1605"/>
                <a:gd name="T23" fmla="*/ 105 h 248"/>
                <a:gd name="T24" fmla="*/ 1216 w 1605"/>
                <a:gd name="T25" fmla="*/ 104 h 248"/>
                <a:gd name="T26" fmla="*/ 1103 w 1605"/>
                <a:gd name="T27" fmla="*/ 117 h 248"/>
                <a:gd name="T28" fmla="*/ 971 w 1605"/>
                <a:gd name="T29" fmla="*/ 146 h 248"/>
                <a:gd name="T30" fmla="*/ 894 w 1605"/>
                <a:gd name="T31" fmla="*/ 169 h 248"/>
                <a:gd name="T32" fmla="*/ 867 w 1605"/>
                <a:gd name="T33" fmla="*/ 178 h 248"/>
                <a:gd name="T34" fmla="*/ 815 w 1605"/>
                <a:gd name="T35" fmla="*/ 194 h 248"/>
                <a:gd name="T36" fmla="*/ 744 w 1605"/>
                <a:gd name="T37" fmla="*/ 212 h 248"/>
                <a:gd name="T38" fmla="*/ 657 w 1605"/>
                <a:gd name="T39" fmla="*/ 229 h 248"/>
                <a:gd name="T40" fmla="*/ 557 w 1605"/>
                <a:gd name="T41" fmla="*/ 243 h 248"/>
                <a:gd name="T42" fmla="*/ 447 w 1605"/>
                <a:gd name="T43" fmla="*/ 248 h 248"/>
                <a:gd name="T44" fmla="*/ 334 w 1605"/>
                <a:gd name="T45" fmla="*/ 243 h 248"/>
                <a:gd name="T46" fmla="*/ 218 w 1605"/>
                <a:gd name="T47" fmla="*/ 221 h 248"/>
                <a:gd name="T48" fmla="*/ 106 w 1605"/>
                <a:gd name="T49" fmla="*/ 183 h 248"/>
                <a:gd name="T50" fmla="*/ 0 w 1605"/>
                <a:gd name="T51" fmla="*/ 122 h 248"/>
                <a:gd name="T52" fmla="*/ 9 w 1605"/>
                <a:gd name="T53" fmla="*/ 128 h 248"/>
                <a:gd name="T54" fmla="*/ 34 w 1605"/>
                <a:gd name="T55" fmla="*/ 140 h 248"/>
                <a:gd name="T56" fmla="*/ 78 w 1605"/>
                <a:gd name="T57" fmla="*/ 155 h 248"/>
                <a:gd name="T58" fmla="*/ 137 w 1605"/>
                <a:gd name="T59" fmla="*/ 170 h 248"/>
                <a:gd name="T60" fmla="*/ 212 w 1605"/>
                <a:gd name="T61" fmla="*/ 182 h 248"/>
                <a:gd name="T62" fmla="*/ 303 w 1605"/>
                <a:gd name="T63" fmla="*/ 187 h 248"/>
                <a:gd name="T64" fmla="*/ 410 w 1605"/>
                <a:gd name="T65" fmla="*/ 181 h 248"/>
                <a:gd name="T66" fmla="*/ 532 w 1605"/>
                <a:gd name="T67" fmla="*/ 159 h 248"/>
                <a:gd name="T68" fmla="*/ 667 w 1605"/>
                <a:gd name="T69" fmla="*/ 120 h 248"/>
                <a:gd name="T70" fmla="*/ 752 w 1605"/>
                <a:gd name="T71" fmla="*/ 87 h 248"/>
                <a:gd name="T72" fmla="*/ 784 w 1605"/>
                <a:gd name="T73" fmla="*/ 75 h 248"/>
                <a:gd name="T74" fmla="*/ 832 w 1605"/>
                <a:gd name="T75" fmla="*/ 58 h 248"/>
                <a:gd name="T76" fmla="*/ 896 w 1605"/>
                <a:gd name="T77" fmla="*/ 38 h 248"/>
                <a:gd name="T78" fmla="*/ 970 w 1605"/>
                <a:gd name="T79" fmla="*/ 20 h 248"/>
                <a:gd name="T80" fmla="*/ 1053 w 1605"/>
                <a:gd name="T81" fmla="*/ 6 h 248"/>
                <a:gd name="T82" fmla="*/ 1142 w 1605"/>
                <a:gd name="T83" fmla="*/ 0 h 2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05"/>
                <a:gd name="T127" fmla="*/ 0 h 248"/>
                <a:gd name="T128" fmla="*/ 1605 w 1605"/>
                <a:gd name="T129" fmla="*/ 248 h 2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05" h="248">
                  <a:moveTo>
                    <a:pt x="1142" y="0"/>
                  </a:moveTo>
                  <a:lnTo>
                    <a:pt x="1187" y="0"/>
                  </a:lnTo>
                  <a:lnTo>
                    <a:pt x="1233" y="2"/>
                  </a:lnTo>
                  <a:lnTo>
                    <a:pt x="1280" y="9"/>
                  </a:lnTo>
                  <a:lnTo>
                    <a:pt x="1326" y="18"/>
                  </a:lnTo>
                  <a:lnTo>
                    <a:pt x="1371" y="33"/>
                  </a:lnTo>
                  <a:lnTo>
                    <a:pt x="1414" y="51"/>
                  </a:lnTo>
                  <a:lnTo>
                    <a:pt x="1458" y="74"/>
                  </a:lnTo>
                  <a:lnTo>
                    <a:pt x="1497" y="101"/>
                  </a:lnTo>
                  <a:lnTo>
                    <a:pt x="1537" y="136"/>
                  </a:lnTo>
                  <a:lnTo>
                    <a:pt x="1572" y="174"/>
                  </a:lnTo>
                  <a:lnTo>
                    <a:pt x="1605" y="220"/>
                  </a:lnTo>
                  <a:lnTo>
                    <a:pt x="1593" y="208"/>
                  </a:lnTo>
                  <a:lnTo>
                    <a:pt x="1584" y="200"/>
                  </a:lnTo>
                  <a:lnTo>
                    <a:pt x="1572" y="191"/>
                  </a:lnTo>
                  <a:lnTo>
                    <a:pt x="1557" y="181"/>
                  </a:lnTo>
                  <a:lnTo>
                    <a:pt x="1538" y="169"/>
                  </a:lnTo>
                  <a:lnTo>
                    <a:pt x="1517" y="157"/>
                  </a:lnTo>
                  <a:lnTo>
                    <a:pt x="1492" y="146"/>
                  </a:lnTo>
                  <a:lnTo>
                    <a:pt x="1464" y="134"/>
                  </a:lnTo>
                  <a:lnTo>
                    <a:pt x="1431" y="125"/>
                  </a:lnTo>
                  <a:lnTo>
                    <a:pt x="1397" y="117"/>
                  </a:lnTo>
                  <a:lnTo>
                    <a:pt x="1357" y="109"/>
                  </a:lnTo>
                  <a:lnTo>
                    <a:pt x="1314" y="105"/>
                  </a:lnTo>
                  <a:lnTo>
                    <a:pt x="1268" y="104"/>
                  </a:lnTo>
                  <a:lnTo>
                    <a:pt x="1216" y="104"/>
                  </a:lnTo>
                  <a:lnTo>
                    <a:pt x="1162" y="108"/>
                  </a:lnTo>
                  <a:lnTo>
                    <a:pt x="1103" y="117"/>
                  </a:lnTo>
                  <a:lnTo>
                    <a:pt x="1039" y="129"/>
                  </a:lnTo>
                  <a:lnTo>
                    <a:pt x="971" y="146"/>
                  </a:lnTo>
                  <a:lnTo>
                    <a:pt x="898" y="167"/>
                  </a:lnTo>
                  <a:lnTo>
                    <a:pt x="894" y="169"/>
                  </a:lnTo>
                  <a:lnTo>
                    <a:pt x="884" y="173"/>
                  </a:lnTo>
                  <a:lnTo>
                    <a:pt x="867" y="178"/>
                  </a:lnTo>
                  <a:lnTo>
                    <a:pt x="844" y="186"/>
                  </a:lnTo>
                  <a:lnTo>
                    <a:pt x="815" y="194"/>
                  </a:lnTo>
                  <a:lnTo>
                    <a:pt x="782" y="203"/>
                  </a:lnTo>
                  <a:lnTo>
                    <a:pt x="744" y="212"/>
                  </a:lnTo>
                  <a:lnTo>
                    <a:pt x="702" y="221"/>
                  </a:lnTo>
                  <a:lnTo>
                    <a:pt x="657" y="229"/>
                  </a:lnTo>
                  <a:lnTo>
                    <a:pt x="608" y="237"/>
                  </a:lnTo>
                  <a:lnTo>
                    <a:pt x="557" y="243"/>
                  </a:lnTo>
                  <a:lnTo>
                    <a:pt x="503" y="247"/>
                  </a:lnTo>
                  <a:lnTo>
                    <a:pt x="447" y="248"/>
                  </a:lnTo>
                  <a:lnTo>
                    <a:pt x="390" y="247"/>
                  </a:lnTo>
                  <a:lnTo>
                    <a:pt x="334" y="243"/>
                  </a:lnTo>
                  <a:lnTo>
                    <a:pt x="276" y="233"/>
                  </a:lnTo>
                  <a:lnTo>
                    <a:pt x="218" y="221"/>
                  </a:lnTo>
                  <a:lnTo>
                    <a:pt x="161" y="204"/>
                  </a:lnTo>
                  <a:lnTo>
                    <a:pt x="106" y="183"/>
                  </a:lnTo>
                  <a:lnTo>
                    <a:pt x="51" y="155"/>
                  </a:lnTo>
                  <a:lnTo>
                    <a:pt x="0" y="122"/>
                  </a:lnTo>
                  <a:lnTo>
                    <a:pt x="3" y="124"/>
                  </a:lnTo>
                  <a:lnTo>
                    <a:pt x="9" y="128"/>
                  </a:lnTo>
                  <a:lnTo>
                    <a:pt x="20" y="133"/>
                  </a:lnTo>
                  <a:lnTo>
                    <a:pt x="34" y="140"/>
                  </a:lnTo>
                  <a:lnTo>
                    <a:pt x="54" y="148"/>
                  </a:lnTo>
                  <a:lnTo>
                    <a:pt x="78" y="155"/>
                  </a:lnTo>
                  <a:lnTo>
                    <a:pt x="106" y="163"/>
                  </a:lnTo>
                  <a:lnTo>
                    <a:pt x="137" y="170"/>
                  </a:lnTo>
                  <a:lnTo>
                    <a:pt x="173" y="177"/>
                  </a:lnTo>
                  <a:lnTo>
                    <a:pt x="212" y="182"/>
                  </a:lnTo>
                  <a:lnTo>
                    <a:pt x="256" y="186"/>
                  </a:lnTo>
                  <a:lnTo>
                    <a:pt x="303" y="187"/>
                  </a:lnTo>
                  <a:lnTo>
                    <a:pt x="355" y="186"/>
                  </a:lnTo>
                  <a:lnTo>
                    <a:pt x="410" y="181"/>
                  </a:lnTo>
                  <a:lnTo>
                    <a:pt x="468" y="171"/>
                  </a:lnTo>
                  <a:lnTo>
                    <a:pt x="532" y="159"/>
                  </a:lnTo>
                  <a:lnTo>
                    <a:pt x="598" y="142"/>
                  </a:lnTo>
                  <a:lnTo>
                    <a:pt x="667" y="120"/>
                  </a:lnTo>
                  <a:lnTo>
                    <a:pt x="741" y="92"/>
                  </a:lnTo>
                  <a:lnTo>
                    <a:pt x="752" y="87"/>
                  </a:lnTo>
                  <a:lnTo>
                    <a:pt x="765" y="82"/>
                  </a:lnTo>
                  <a:lnTo>
                    <a:pt x="784" y="75"/>
                  </a:lnTo>
                  <a:lnTo>
                    <a:pt x="806" y="67"/>
                  </a:lnTo>
                  <a:lnTo>
                    <a:pt x="832" y="58"/>
                  </a:lnTo>
                  <a:lnTo>
                    <a:pt x="863" y="47"/>
                  </a:lnTo>
                  <a:lnTo>
                    <a:pt x="896" y="38"/>
                  </a:lnTo>
                  <a:lnTo>
                    <a:pt x="931" y="29"/>
                  </a:lnTo>
                  <a:lnTo>
                    <a:pt x="970" y="20"/>
                  </a:lnTo>
                  <a:lnTo>
                    <a:pt x="1010" y="13"/>
                  </a:lnTo>
                  <a:lnTo>
                    <a:pt x="1053" y="6"/>
                  </a:lnTo>
                  <a:lnTo>
                    <a:pt x="1097" y="1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214" y="1339"/>
              <a:ext cx="485" cy="67"/>
            </a:xfrm>
            <a:custGeom>
              <a:avLst/>
              <a:gdLst>
                <a:gd name="T0" fmla="*/ 1031 w 1455"/>
                <a:gd name="T1" fmla="*/ 0 h 197"/>
                <a:gd name="T2" fmla="*/ 1120 w 1455"/>
                <a:gd name="T3" fmla="*/ 7 h 197"/>
                <a:gd name="T4" fmla="*/ 1213 w 1455"/>
                <a:gd name="T5" fmla="*/ 27 h 197"/>
                <a:gd name="T6" fmla="*/ 1302 w 1455"/>
                <a:gd name="T7" fmla="*/ 64 h 197"/>
                <a:gd name="T8" fmla="*/ 1384 w 1455"/>
                <a:gd name="T9" fmla="*/ 119 h 197"/>
                <a:gd name="T10" fmla="*/ 1455 w 1455"/>
                <a:gd name="T11" fmla="*/ 197 h 197"/>
                <a:gd name="T12" fmla="*/ 1447 w 1455"/>
                <a:gd name="T13" fmla="*/ 190 h 197"/>
                <a:gd name="T14" fmla="*/ 1424 w 1455"/>
                <a:gd name="T15" fmla="*/ 176 h 197"/>
                <a:gd name="T16" fmla="*/ 1383 w 1455"/>
                <a:gd name="T17" fmla="*/ 155 h 197"/>
                <a:gd name="T18" fmla="*/ 1325 w 1455"/>
                <a:gd name="T19" fmla="*/ 134 h 197"/>
                <a:gd name="T20" fmla="*/ 1251 w 1455"/>
                <a:gd name="T21" fmla="*/ 114 h 197"/>
                <a:gd name="T22" fmla="*/ 1160 w 1455"/>
                <a:gd name="T23" fmla="*/ 103 h 197"/>
                <a:gd name="T24" fmla="*/ 1050 w 1455"/>
                <a:gd name="T25" fmla="*/ 103 h 197"/>
                <a:gd name="T26" fmla="*/ 922 w 1455"/>
                <a:gd name="T27" fmla="*/ 118 h 197"/>
                <a:gd name="T28" fmla="*/ 907 w 1455"/>
                <a:gd name="T29" fmla="*/ 120 h 197"/>
                <a:gd name="T30" fmla="*/ 863 w 1455"/>
                <a:gd name="T31" fmla="*/ 127 h 197"/>
                <a:gd name="T32" fmla="*/ 796 w 1455"/>
                <a:gd name="T33" fmla="*/ 136 h 197"/>
                <a:gd name="T34" fmla="*/ 709 w 1455"/>
                <a:gd name="T35" fmla="*/ 143 h 197"/>
                <a:gd name="T36" fmla="*/ 606 w 1455"/>
                <a:gd name="T37" fmla="*/ 146 h 197"/>
                <a:gd name="T38" fmla="*/ 491 w 1455"/>
                <a:gd name="T39" fmla="*/ 142 h 197"/>
                <a:gd name="T40" fmla="*/ 370 w 1455"/>
                <a:gd name="T41" fmla="*/ 130 h 197"/>
                <a:gd name="T42" fmla="*/ 244 w 1455"/>
                <a:gd name="T43" fmla="*/ 105 h 197"/>
                <a:gd name="T44" fmla="*/ 120 w 1455"/>
                <a:gd name="T45" fmla="*/ 66 h 197"/>
                <a:gd name="T46" fmla="*/ 0 w 1455"/>
                <a:gd name="T47" fmla="*/ 11 h 197"/>
                <a:gd name="T48" fmla="*/ 14 w 1455"/>
                <a:gd name="T49" fmla="*/ 16 h 197"/>
                <a:gd name="T50" fmla="*/ 54 w 1455"/>
                <a:gd name="T51" fmla="*/ 31 h 197"/>
                <a:gd name="T52" fmla="*/ 119 w 1455"/>
                <a:gd name="T53" fmla="*/ 49 h 197"/>
                <a:gd name="T54" fmla="*/ 205 w 1455"/>
                <a:gd name="T55" fmla="*/ 66 h 197"/>
                <a:gd name="T56" fmla="*/ 312 w 1455"/>
                <a:gd name="T57" fmla="*/ 78 h 197"/>
                <a:gd name="T58" fmla="*/ 436 w 1455"/>
                <a:gd name="T59" fmla="*/ 82 h 197"/>
                <a:gd name="T60" fmla="*/ 575 w 1455"/>
                <a:gd name="T61" fmla="*/ 70 h 197"/>
                <a:gd name="T62" fmla="*/ 730 w 1455"/>
                <a:gd name="T63" fmla="*/ 41 h 197"/>
                <a:gd name="T64" fmla="*/ 743 w 1455"/>
                <a:gd name="T65" fmla="*/ 37 h 197"/>
                <a:gd name="T66" fmla="*/ 779 w 1455"/>
                <a:gd name="T67" fmla="*/ 28 h 197"/>
                <a:gd name="T68" fmla="*/ 834 w 1455"/>
                <a:gd name="T69" fmla="*/ 16 h 197"/>
                <a:gd name="T70" fmla="*/ 905 w 1455"/>
                <a:gd name="T71" fmla="*/ 6 h 197"/>
                <a:gd name="T72" fmla="*/ 986 w 1455"/>
                <a:gd name="T73" fmla="*/ 0 h 1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55"/>
                <a:gd name="T112" fmla="*/ 0 h 197"/>
                <a:gd name="T113" fmla="*/ 1455 w 1455"/>
                <a:gd name="T114" fmla="*/ 197 h 1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55" h="197">
                  <a:moveTo>
                    <a:pt x="986" y="0"/>
                  </a:moveTo>
                  <a:lnTo>
                    <a:pt x="1031" y="0"/>
                  </a:lnTo>
                  <a:lnTo>
                    <a:pt x="1075" y="2"/>
                  </a:lnTo>
                  <a:lnTo>
                    <a:pt x="1120" y="7"/>
                  </a:lnTo>
                  <a:lnTo>
                    <a:pt x="1166" y="15"/>
                  </a:lnTo>
                  <a:lnTo>
                    <a:pt x="1213" y="27"/>
                  </a:lnTo>
                  <a:lnTo>
                    <a:pt x="1257" y="43"/>
                  </a:lnTo>
                  <a:lnTo>
                    <a:pt x="1302" y="64"/>
                  </a:lnTo>
                  <a:lnTo>
                    <a:pt x="1345" y="89"/>
                  </a:lnTo>
                  <a:lnTo>
                    <a:pt x="1384" y="119"/>
                  </a:lnTo>
                  <a:lnTo>
                    <a:pt x="1421" y="155"/>
                  </a:lnTo>
                  <a:lnTo>
                    <a:pt x="1455" y="197"/>
                  </a:lnTo>
                  <a:lnTo>
                    <a:pt x="1453" y="196"/>
                  </a:lnTo>
                  <a:lnTo>
                    <a:pt x="1447" y="190"/>
                  </a:lnTo>
                  <a:lnTo>
                    <a:pt x="1437" y="184"/>
                  </a:lnTo>
                  <a:lnTo>
                    <a:pt x="1424" y="176"/>
                  </a:lnTo>
                  <a:lnTo>
                    <a:pt x="1405" y="165"/>
                  </a:lnTo>
                  <a:lnTo>
                    <a:pt x="1383" y="155"/>
                  </a:lnTo>
                  <a:lnTo>
                    <a:pt x="1356" y="144"/>
                  </a:lnTo>
                  <a:lnTo>
                    <a:pt x="1325" y="134"/>
                  </a:lnTo>
                  <a:lnTo>
                    <a:pt x="1290" y="123"/>
                  </a:lnTo>
                  <a:lnTo>
                    <a:pt x="1251" y="114"/>
                  </a:lnTo>
                  <a:lnTo>
                    <a:pt x="1207" y="107"/>
                  </a:lnTo>
                  <a:lnTo>
                    <a:pt x="1160" y="103"/>
                  </a:lnTo>
                  <a:lnTo>
                    <a:pt x="1107" y="101"/>
                  </a:lnTo>
                  <a:lnTo>
                    <a:pt x="1050" y="103"/>
                  </a:lnTo>
                  <a:lnTo>
                    <a:pt x="988" y="109"/>
                  </a:lnTo>
                  <a:lnTo>
                    <a:pt x="922" y="118"/>
                  </a:lnTo>
                  <a:lnTo>
                    <a:pt x="918" y="119"/>
                  </a:lnTo>
                  <a:lnTo>
                    <a:pt x="907" y="120"/>
                  </a:lnTo>
                  <a:lnTo>
                    <a:pt x="888" y="123"/>
                  </a:lnTo>
                  <a:lnTo>
                    <a:pt x="863" y="127"/>
                  </a:lnTo>
                  <a:lnTo>
                    <a:pt x="833" y="131"/>
                  </a:lnTo>
                  <a:lnTo>
                    <a:pt x="796" y="136"/>
                  </a:lnTo>
                  <a:lnTo>
                    <a:pt x="755" y="139"/>
                  </a:lnTo>
                  <a:lnTo>
                    <a:pt x="709" y="143"/>
                  </a:lnTo>
                  <a:lnTo>
                    <a:pt x="659" y="144"/>
                  </a:lnTo>
                  <a:lnTo>
                    <a:pt x="606" y="146"/>
                  </a:lnTo>
                  <a:lnTo>
                    <a:pt x="549" y="144"/>
                  </a:lnTo>
                  <a:lnTo>
                    <a:pt x="491" y="142"/>
                  </a:lnTo>
                  <a:lnTo>
                    <a:pt x="430" y="138"/>
                  </a:lnTo>
                  <a:lnTo>
                    <a:pt x="370" y="130"/>
                  </a:lnTo>
                  <a:lnTo>
                    <a:pt x="306" y="119"/>
                  </a:lnTo>
                  <a:lnTo>
                    <a:pt x="244" y="105"/>
                  </a:lnTo>
                  <a:lnTo>
                    <a:pt x="181" y="87"/>
                  </a:lnTo>
                  <a:lnTo>
                    <a:pt x="120" y="66"/>
                  </a:lnTo>
                  <a:lnTo>
                    <a:pt x="60" y="41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14" y="16"/>
                  </a:lnTo>
                  <a:lnTo>
                    <a:pt x="31" y="23"/>
                  </a:lnTo>
                  <a:lnTo>
                    <a:pt x="54" y="31"/>
                  </a:lnTo>
                  <a:lnTo>
                    <a:pt x="83" y="40"/>
                  </a:lnTo>
                  <a:lnTo>
                    <a:pt x="119" y="49"/>
                  </a:lnTo>
                  <a:lnTo>
                    <a:pt x="159" y="58"/>
                  </a:lnTo>
                  <a:lnTo>
                    <a:pt x="205" y="66"/>
                  </a:lnTo>
                  <a:lnTo>
                    <a:pt x="256" y="73"/>
                  </a:lnTo>
                  <a:lnTo>
                    <a:pt x="312" y="78"/>
                  </a:lnTo>
                  <a:lnTo>
                    <a:pt x="371" y="82"/>
                  </a:lnTo>
                  <a:lnTo>
                    <a:pt x="436" y="82"/>
                  </a:lnTo>
                  <a:lnTo>
                    <a:pt x="504" y="78"/>
                  </a:lnTo>
                  <a:lnTo>
                    <a:pt x="575" y="70"/>
                  </a:lnTo>
                  <a:lnTo>
                    <a:pt x="651" y="58"/>
                  </a:lnTo>
                  <a:lnTo>
                    <a:pt x="730" y="41"/>
                  </a:lnTo>
                  <a:lnTo>
                    <a:pt x="734" y="40"/>
                  </a:lnTo>
                  <a:lnTo>
                    <a:pt x="743" y="37"/>
                  </a:lnTo>
                  <a:lnTo>
                    <a:pt x="758" y="33"/>
                  </a:lnTo>
                  <a:lnTo>
                    <a:pt x="779" y="28"/>
                  </a:lnTo>
                  <a:lnTo>
                    <a:pt x="805" y="23"/>
                  </a:lnTo>
                  <a:lnTo>
                    <a:pt x="834" y="16"/>
                  </a:lnTo>
                  <a:lnTo>
                    <a:pt x="868" y="11"/>
                  </a:lnTo>
                  <a:lnTo>
                    <a:pt x="905" y="6"/>
                  </a:lnTo>
                  <a:lnTo>
                    <a:pt x="945" y="3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733" y="801"/>
              <a:ext cx="107" cy="196"/>
            </a:xfrm>
            <a:custGeom>
              <a:avLst/>
              <a:gdLst>
                <a:gd name="T0" fmla="*/ 206 w 323"/>
                <a:gd name="T1" fmla="*/ 3 h 586"/>
                <a:gd name="T2" fmla="*/ 269 w 323"/>
                <a:gd name="T3" fmla="*/ 23 h 586"/>
                <a:gd name="T4" fmla="*/ 301 w 323"/>
                <a:gd name="T5" fmla="*/ 134 h 586"/>
                <a:gd name="T6" fmla="*/ 243 w 323"/>
                <a:gd name="T7" fmla="*/ 93 h 586"/>
                <a:gd name="T8" fmla="*/ 190 w 323"/>
                <a:gd name="T9" fmla="*/ 75 h 586"/>
                <a:gd name="T10" fmla="*/ 141 w 323"/>
                <a:gd name="T11" fmla="*/ 77 h 586"/>
                <a:gd name="T12" fmla="*/ 102 w 323"/>
                <a:gd name="T13" fmla="*/ 93 h 586"/>
                <a:gd name="T14" fmla="*/ 79 w 323"/>
                <a:gd name="T15" fmla="*/ 123 h 586"/>
                <a:gd name="T16" fmla="*/ 79 w 323"/>
                <a:gd name="T17" fmla="*/ 163 h 586"/>
                <a:gd name="T18" fmla="*/ 99 w 323"/>
                <a:gd name="T19" fmla="*/ 194 h 586"/>
                <a:gd name="T20" fmla="*/ 134 w 323"/>
                <a:gd name="T21" fmla="*/ 222 h 586"/>
                <a:gd name="T22" fmla="*/ 199 w 323"/>
                <a:gd name="T23" fmla="*/ 260 h 586"/>
                <a:gd name="T24" fmla="*/ 246 w 323"/>
                <a:gd name="T25" fmla="*/ 289 h 586"/>
                <a:gd name="T26" fmla="*/ 285 w 323"/>
                <a:gd name="T27" fmla="*/ 325 h 586"/>
                <a:gd name="T28" fmla="*/ 313 w 323"/>
                <a:gd name="T29" fmla="*/ 371 h 586"/>
                <a:gd name="T30" fmla="*/ 323 w 323"/>
                <a:gd name="T31" fmla="*/ 432 h 586"/>
                <a:gd name="T32" fmla="*/ 312 w 323"/>
                <a:gd name="T33" fmla="*/ 494 h 586"/>
                <a:gd name="T34" fmla="*/ 277 w 323"/>
                <a:gd name="T35" fmla="*/ 543 h 586"/>
                <a:gd name="T36" fmla="*/ 227 w 323"/>
                <a:gd name="T37" fmla="*/ 574 h 586"/>
                <a:gd name="T38" fmla="*/ 164 w 323"/>
                <a:gd name="T39" fmla="*/ 586 h 586"/>
                <a:gd name="T40" fmla="*/ 78 w 323"/>
                <a:gd name="T41" fmla="*/ 573 h 586"/>
                <a:gd name="T42" fmla="*/ 3 w 323"/>
                <a:gd name="T43" fmla="*/ 533 h 586"/>
                <a:gd name="T44" fmla="*/ 29 w 323"/>
                <a:gd name="T45" fmla="*/ 459 h 586"/>
                <a:gd name="T46" fmla="*/ 89 w 323"/>
                <a:gd name="T47" fmla="*/ 499 h 586"/>
                <a:gd name="T48" fmla="*/ 155 w 323"/>
                <a:gd name="T49" fmla="*/ 514 h 586"/>
                <a:gd name="T50" fmla="*/ 201 w 323"/>
                <a:gd name="T51" fmla="*/ 504 h 586"/>
                <a:gd name="T52" fmla="*/ 231 w 323"/>
                <a:gd name="T53" fmla="*/ 483 h 586"/>
                <a:gd name="T54" fmla="*/ 246 w 323"/>
                <a:gd name="T55" fmla="*/ 455 h 586"/>
                <a:gd name="T56" fmla="*/ 244 w 323"/>
                <a:gd name="T57" fmla="*/ 419 h 586"/>
                <a:gd name="T58" fmla="*/ 222 w 323"/>
                <a:gd name="T59" fmla="*/ 380 h 586"/>
                <a:gd name="T60" fmla="*/ 184 w 323"/>
                <a:gd name="T61" fmla="*/ 349 h 586"/>
                <a:gd name="T62" fmla="*/ 111 w 323"/>
                <a:gd name="T63" fmla="*/ 304 h 586"/>
                <a:gd name="T64" fmla="*/ 64 w 323"/>
                <a:gd name="T65" fmla="*/ 271 h 586"/>
                <a:gd name="T66" fmla="*/ 25 w 323"/>
                <a:gd name="T67" fmla="*/ 231 h 586"/>
                <a:gd name="T68" fmla="*/ 3 w 323"/>
                <a:gd name="T69" fmla="*/ 182 h 586"/>
                <a:gd name="T70" fmla="*/ 3 w 323"/>
                <a:gd name="T71" fmla="*/ 120 h 586"/>
                <a:gd name="T72" fmla="*/ 28 w 323"/>
                <a:gd name="T73" fmla="*/ 64 h 586"/>
                <a:gd name="T74" fmla="*/ 73 w 323"/>
                <a:gd name="T75" fmla="*/ 24 h 586"/>
                <a:gd name="T76" fmla="*/ 136 w 323"/>
                <a:gd name="T77" fmla="*/ 3 h 5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3"/>
                <a:gd name="T118" fmla="*/ 0 h 586"/>
                <a:gd name="T119" fmla="*/ 323 w 323"/>
                <a:gd name="T120" fmla="*/ 586 h 5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3" h="586">
                  <a:moveTo>
                    <a:pt x="173" y="0"/>
                  </a:moveTo>
                  <a:lnTo>
                    <a:pt x="206" y="3"/>
                  </a:lnTo>
                  <a:lnTo>
                    <a:pt x="238" y="11"/>
                  </a:lnTo>
                  <a:lnTo>
                    <a:pt x="269" y="23"/>
                  </a:lnTo>
                  <a:lnTo>
                    <a:pt x="301" y="41"/>
                  </a:lnTo>
                  <a:lnTo>
                    <a:pt x="301" y="134"/>
                  </a:lnTo>
                  <a:lnTo>
                    <a:pt x="272" y="110"/>
                  </a:lnTo>
                  <a:lnTo>
                    <a:pt x="243" y="93"/>
                  </a:lnTo>
                  <a:lnTo>
                    <a:pt x="217" y="82"/>
                  </a:lnTo>
                  <a:lnTo>
                    <a:pt x="190" y="75"/>
                  </a:lnTo>
                  <a:lnTo>
                    <a:pt x="166" y="74"/>
                  </a:lnTo>
                  <a:lnTo>
                    <a:pt x="141" y="77"/>
                  </a:lnTo>
                  <a:lnTo>
                    <a:pt x="120" y="83"/>
                  </a:lnTo>
                  <a:lnTo>
                    <a:pt x="102" y="93"/>
                  </a:lnTo>
                  <a:lnTo>
                    <a:pt x="89" y="107"/>
                  </a:lnTo>
                  <a:lnTo>
                    <a:pt x="79" y="123"/>
                  </a:lnTo>
                  <a:lnTo>
                    <a:pt x="77" y="143"/>
                  </a:lnTo>
                  <a:lnTo>
                    <a:pt x="79" y="163"/>
                  </a:lnTo>
                  <a:lnTo>
                    <a:pt x="87" y="180"/>
                  </a:lnTo>
                  <a:lnTo>
                    <a:pt x="99" y="194"/>
                  </a:lnTo>
                  <a:lnTo>
                    <a:pt x="115" y="209"/>
                  </a:lnTo>
                  <a:lnTo>
                    <a:pt x="134" y="222"/>
                  </a:lnTo>
                  <a:lnTo>
                    <a:pt x="155" y="234"/>
                  </a:lnTo>
                  <a:lnTo>
                    <a:pt x="199" y="260"/>
                  </a:lnTo>
                  <a:lnTo>
                    <a:pt x="223" y="273"/>
                  </a:lnTo>
                  <a:lnTo>
                    <a:pt x="246" y="289"/>
                  </a:lnTo>
                  <a:lnTo>
                    <a:pt x="267" y="306"/>
                  </a:lnTo>
                  <a:lnTo>
                    <a:pt x="285" y="325"/>
                  </a:lnTo>
                  <a:lnTo>
                    <a:pt x="301" y="347"/>
                  </a:lnTo>
                  <a:lnTo>
                    <a:pt x="313" y="371"/>
                  </a:lnTo>
                  <a:lnTo>
                    <a:pt x="321" y="400"/>
                  </a:lnTo>
                  <a:lnTo>
                    <a:pt x="323" y="432"/>
                  </a:lnTo>
                  <a:lnTo>
                    <a:pt x="321" y="465"/>
                  </a:lnTo>
                  <a:lnTo>
                    <a:pt x="312" y="494"/>
                  </a:lnTo>
                  <a:lnTo>
                    <a:pt x="297" y="520"/>
                  </a:lnTo>
                  <a:lnTo>
                    <a:pt x="277" y="543"/>
                  </a:lnTo>
                  <a:lnTo>
                    <a:pt x="255" y="561"/>
                  </a:lnTo>
                  <a:lnTo>
                    <a:pt x="227" y="574"/>
                  </a:lnTo>
                  <a:lnTo>
                    <a:pt x="197" y="583"/>
                  </a:lnTo>
                  <a:lnTo>
                    <a:pt x="164" y="586"/>
                  </a:lnTo>
                  <a:lnTo>
                    <a:pt x="119" y="583"/>
                  </a:lnTo>
                  <a:lnTo>
                    <a:pt x="78" y="573"/>
                  </a:lnTo>
                  <a:lnTo>
                    <a:pt x="40" y="557"/>
                  </a:lnTo>
                  <a:lnTo>
                    <a:pt x="3" y="533"/>
                  </a:lnTo>
                  <a:lnTo>
                    <a:pt x="3" y="430"/>
                  </a:lnTo>
                  <a:lnTo>
                    <a:pt x="29" y="459"/>
                  </a:lnTo>
                  <a:lnTo>
                    <a:pt x="58" y="482"/>
                  </a:lnTo>
                  <a:lnTo>
                    <a:pt x="89" y="499"/>
                  </a:lnTo>
                  <a:lnTo>
                    <a:pt x="122" y="510"/>
                  </a:lnTo>
                  <a:lnTo>
                    <a:pt x="155" y="514"/>
                  </a:lnTo>
                  <a:lnTo>
                    <a:pt x="180" y="511"/>
                  </a:lnTo>
                  <a:lnTo>
                    <a:pt x="201" y="504"/>
                  </a:lnTo>
                  <a:lnTo>
                    <a:pt x="218" y="495"/>
                  </a:lnTo>
                  <a:lnTo>
                    <a:pt x="231" y="483"/>
                  </a:lnTo>
                  <a:lnTo>
                    <a:pt x="240" y="469"/>
                  </a:lnTo>
                  <a:lnTo>
                    <a:pt x="246" y="455"/>
                  </a:lnTo>
                  <a:lnTo>
                    <a:pt x="247" y="441"/>
                  </a:lnTo>
                  <a:lnTo>
                    <a:pt x="244" y="419"/>
                  </a:lnTo>
                  <a:lnTo>
                    <a:pt x="235" y="399"/>
                  </a:lnTo>
                  <a:lnTo>
                    <a:pt x="222" y="380"/>
                  </a:lnTo>
                  <a:lnTo>
                    <a:pt x="203" y="364"/>
                  </a:lnTo>
                  <a:lnTo>
                    <a:pt x="184" y="349"/>
                  </a:lnTo>
                  <a:lnTo>
                    <a:pt x="136" y="320"/>
                  </a:lnTo>
                  <a:lnTo>
                    <a:pt x="111" y="304"/>
                  </a:lnTo>
                  <a:lnTo>
                    <a:pt x="87" y="288"/>
                  </a:lnTo>
                  <a:lnTo>
                    <a:pt x="64" y="271"/>
                  </a:lnTo>
                  <a:lnTo>
                    <a:pt x="44" y="252"/>
                  </a:lnTo>
                  <a:lnTo>
                    <a:pt x="25" y="231"/>
                  </a:lnTo>
                  <a:lnTo>
                    <a:pt x="12" y="209"/>
                  </a:lnTo>
                  <a:lnTo>
                    <a:pt x="3" y="182"/>
                  </a:lnTo>
                  <a:lnTo>
                    <a:pt x="0" y="153"/>
                  </a:lnTo>
                  <a:lnTo>
                    <a:pt x="3" y="120"/>
                  </a:lnTo>
                  <a:lnTo>
                    <a:pt x="12" y="90"/>
                  </a:lnTo>
                  <a:lnTo>
                    <a:pt x="28" y="64"/>
                  </a:lnTo>
                  <a:lnTo>
                    <a:pt x="48" y="41"/>
                  </a:lnTo>
                  <a:lnTo>
                    <a:pt x="73" y="24"/>
                  </a:lnTo>
                  <a:lnTo>
                    <a:pt x="102" y="11"/>
                  </a:lnTo>
                  <a:lnTo>
                    <a:pt x="136" y="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2859" y="868"/>
              <a:ext cx="102" cy="129"/>
            </a:xfrm>
            <a:custGeom>
              <a:avLst/>
              <a:gdLst>
                <a:gd name="T0" fmla="*/ 186 w 304"/>
                <a:gd name="T1" fmla="*/ 0 h 390"/>
                <a:gd name="T2" fmla="*/ 216 w 304"/>
                <a:gd name="T3" fmla="*/ 1 h 390"/>
                <a:gd name="T4" fmla="*/ 243 w 304"/>
                <a:gd name="T5" fmla="*/ 6 h 390"/>
                <a:gd name="T6" fmla="*/ 268 w 304"/>
                <a:gd name="T7" fmla="*/ 15 h 390"/>
                <a:gd name="T8" fmla="*/ 294 w 304"/>
                <a:gd name="T9" fmla="*/ 26 h 390"/>
                <a:gd name="T10" fmla="*/ 294 w 304"/>
                <a:gd name="T11" fmla="*/ 105 h 390"/>
                <a:gd name="T12" fmla="*/ 271 w 304"/>
                <a:gd name="T13" fmla="*/ 91 h 390"/>
                <a:gd name="T14" fmla="*/ 249 w 304"/>
                <a:gd name="T15" fmla="*/ 80 h 390"/>
                <a:gd name="T16" fmla="*/ 230 w 304"/>
                <a:gd name="T17" fmla="*/ 73 h 390"/>
                <a:gd name="T18" fmla="*/ 210 w 304"/>
                <a:gd name="T19" fmla="*/ 69 h 390"/>
                <a:gd name="T20" fmla="*/ 191 w 304"/>
                <a:gd name="T21" fmla="*/ 68 h 390"/>
                <a:gd name="T22" fmla="*/ 164 w 304"/>
                <a:gd name="T23" fmla="*/ 71 h 390"/>
                <a:gd name="T24" fmla="*/ 139 w 304"/>
                <a:gd name="T25" fmla="*/ 80 h 390"/>
                <a:gd name="T26" fmla="*/ 118 w 304"/>
                <a:gd name="T27" fmla="*/ 95 h 390"/>
                <a:gd name="T28" fmla="*/ 100 w 304"/>
                <a:gd name="T29" fmla="*/ 113 h 390"/>
                <a:gd name="T30" fmla="*/ 87 w 304"/>
                <a:gd name="T31" fmla="*/ 137 h 390"/>
                <a:gd name="T32" fmla="*/ 79 w 304"/>
                <a:gd name="T33" fmla="*/ 164 h 390"/>
                <a:gd name="T34" fmla="*/ 77 w 304"/>
                <a:gd name="T35" fmla="*/ 196 h 390"/>
                <a:gd name="T36" fmla="*/ 79 w 304"/>
                <a:gd name="T37" fmla="*/ 228 h 390"/>
                <a:gd name="T38" fmla="*/ 89 w 304"/>
                <a:gd name="T39" fmla="*/ 254 h 390"/>
                <a:gd name="T40" fmla="*/ 103 w 304"/>
                <a:gd name="T41" fmla="*/ 278 h 390"/>
                <a:gd name="T42" fmla="*/ 121 w 304"/>
                <a:gd name="T43" fmla="*/ 296 h 390"/>
                <a:gd name="T44" fmla="*/ 145 w 304"/>
                <a:gd name="T45" fmla="*/ 310 h 390"/>
                <a:gd name="T46" fmla="*/ 172 w 304"/>
                <a:gd name="T47" fmla="*/ 318 h 390"/>
                <a:gd name="T48" fmla="*/ 203 w 304"/>
                <a:gd name="T49" fmla="*/ 320 h 390"/>
                <a:gd name="T50" fmla="*/ 227 w 304"/>
                <a:gd name="T51" fmla="*/ 319 h 390"/>
                <a:gd name="T52" fmla="*/ 251 w 304"/>
                <a:gd name="T53" fmla="*/ 314 h 390"/>
                <a:gd name="T54" fmla="*/ 276 w 304"/>
                <a:gd name="T55" fmla="*/ 306 h 390"/>
                <a:gd name="T56" fmla="*/ 304 w 304"/>
                <a:gd name="T57" fmla="*/ 295 h 390"/>
                <a:gd name="T58" fmla="*/ 304 w 304"/>
                <a:gd name="T59" fmla="*/ 369 h 390"/>
                <a:gd name="T60" fmla="*/ 281 w 304"/>
                <a:gd name="T61" fmla="*/ 377 h 390"/>
                <a:gd name="T62" fmla="*/ 252 w 304"/>
                <a:gd name="T63" fmla="*/ 384 h 390"/>
                <a:gd name="T64" fmla="*/ 222 w 304"/>
                <a:gd name="T65" fmla="*/ 389 h 390"/>
                <a:gd name="T66" fmla="*/ 191 w 304"/>
                <a:gd name="T67" fmla="*/ 390 h 390"/>
                <a:gd name="T68" fmla="*/ 151 w 304"/>
                <a:gd name="T69" fmla="*/ 386 h 390"/>
                <a:gd name="T70" fmla="*/ 114 w 304"/>
                <a:gd name="T71" fmla="*/ 376 h 390"/>
                <a:gd name="T72" fmla="*/ 82 w 304"/>
                <a:gd name="T73" fmla="*/ 360 h 390"/>
                <a:gd name="T74" fmla="*/ 54 w 304"/>
                <a:gd name="T75" fmla="*/ 337 h 390"/>
                <a:gd name="T76" fmla="*/ 30 w 304"/>
                <a:gd name="T77" fmla="*/ 310 h 390"/>
                <a:gd name="T78" fmla="*/ 15 w 304"/>
                <a:gd name="T79" fmla="*/ 278 h 390"/>
                <a:gd name="T80" fmla="*/ 4 w 304"/>
                <a:gd name="T81" fmla="*/ 242 h 390"/>
                <a:gd name="T82" fmla="*/ 0 w 304"/>
                <a:gd name="T83" fmla="*/ 203 h 390"/>
                <a:gd name="T84" fmla="*/ 3 w 304"/>
                <a:gd name="T85" fmla="*/ 163 h 390"/>
                <a:gd name="T86" fmla="*/ 11 w 304"/>
                <a:gd name="T87" fmla="*/ 128 h 390"/>
                <a:gd name="T88" fmla="*/ 23 w 304"/>
                <a:gd name="T89" fmla="*/ 95 h 390"/>
                <a:gd name="T90" fmla="*/ 40 w 304"/>
                <a:gd name="T91" fmla="*/ 67 h 390"/>
                <a:gd name="T92" fmla="*/ 62 w 304"/>
                <a:gd name="T93" fmla="*/ 43 h 390"/>
                <a:gd name="T94" fmla="*/ 87 w 304"/>
                <a:gd name="T95" fmla="*/ 25 h 390"/>
                <a:gd name="T96" fmla="*/ 118 w 304"/>
                <a:gd name="T97" fmla="*/ 11 h 390"/>
                <a:gd name="T98" fmla="*/ 151 w 304"/>
                <a:gd name="T99" fmla="*/ 2 h 390"/>
                <a:gd name="T100" fmla="*/ 186 w 304"/>
                <a:gd name="T101" fmla="*/ 0 h 3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4"/>
                <a:gd name="T154" fmla="*/ 0 h 390"/>
                <a:gd name="T155" fmla="*/ 304 w 304"/>
                <a:gd name="T156" fmla="*/ 390 h 3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4" h="390">
                  <a:moveTo>
                    <a:pt x="186" y="0"/>
                  </a:moveTo>
                  <a:lnTo>
                    <a:pt x="216" y="1"/>
                  </a:lnTo>
                  <a:lnTo>
                    <a:pt x="243" y="6"/>
                  </a:lnTo>
                  <a:lnTo>
                    <a:pt x="268" y="15"/>
                  </a:lnTo>
                  <a:lnTo>
                    <a:pt x="294" y="26"/>
                  </a:lnTo>
                  <a:lnTo>
                    <a:pt x="294" y="105"/>
                  </a:lnTo>
                  <a:lnTo>
                    <a:pt x="271" y="91"/>
                  </a:lnTo>
                  <a:lnTo>
                    <a:pt x="249" y="80"/>
                  </a:lnTo>
                  <a:lnTo>
                    <a:pt x="230" y="73"/>
                  </a:lnTo>
                  <a:lnTo>
                    <a:pt x="210" y="69"/>
                  </a:lnTo>
                  <a:lnTo>
                    <a:pt x="191" y="68"/>
                  </a:lnTo>
                  <a:lnTo>
                    <a:pt x="164" y="71"/>
                  </a:lnTo>
                  <a:lnTo>
                    <a:pt x="139" y="80"/>
                  </a:lnTo>
                  <a:lnTo>
                    <a:pt x="118" y="95"/>
                  </a:lnTo>
                  <a:lnTo>
                    <a:pt x="100" y="113"/>
                  </a:lnTo>
                  <a:lnTo>
                    <a:pt x="87" y="137"/>
                  </a:lnTo>
                  <a:lnTo>
                    <a:pt x="79" y="164"/>
                  </a:lnTo>
                  <a:lnTo>
                    <a:pt x="77" y="196"/>
                  </a:lnTo>
                  <a:lnTo>
                    <a:pt x="79" y="228"/>
                  </a:lnTo>
                  <a:lnTo>
                    <a:pt x="89" y="254"/>
                  </a:lnTo>
                  <a:lnTo>
                    <a:pt x="103" y="278"/>
                  </a:lnTo>
                  <a:lnTo>
                    <a:pt x="121" y="296"/>
                  </a:lnTo>
                  <a:lnTo>
                    <a:pt x="145" y="310"/>
                  </a:lnTo>
                  <a:lnTo>
                    <a:pt x="172" y="318"/>
                  </a:lnTo>
                  <a:lnTo>
                    <a:pt x="203" y="320"/>
                  </a:lnTo>
                  <a:lnTo>
                    <a:pt x="227" y="319"/>
                  </a:lnTo>
                  <a:lnTo>
                    <a:pt x="251" y="314"/>
                  </a:lnTo>
                  <a:lnTo>
                    <a:pt x="276" y="306"/>
                  </a:lnTo>
                  <a:lnTo>
                    <a:pt x="304" y="295"/>
                  </a:lnTo>
                  <a:lnTo>
                    <a:pt x="304" y="369"/>
                  </a:lnTo>
                  <a:lnTo>
                    <a:pt x="281" y="377"/>
                  </a:lnTo>
                  <a:lnTo>
                    <a:pt x="252" y="384"/>
                  </a:lnTo>
                  <a:lnTo>
                    <a:pt x="222" y="389"/>
                  </a:lnTo>
                  <a:lnTo>
                    <a:pt x="191" y="390"/>
                  </a:lnTo>
                  <a:lnTo>
                    <a:pt x="151" y="386"/>
                  </a:lnTo>
                  <a:lnTo>
                    <a:pt x="114" y="376"/>
                  </a:lnTo>
                  <a:lnTo>
                    <a:pt x="82" y="360"/>
                  </a:lnTo>
                  <a:lnTo>
                    <a:pt x="54" y="337"/>
                  </a:lnTo>
                  <a:lnTo>
                    <a:pt x="30" y="310"/>
                  </a:lnTo>
                  <a:lnTo>
                    <a:pt x="15" y="278"/>
                  </a:lnTo>
                  <a:lnTo>
                    <a:pt x="4" y="242"/>
                  </a:lnTo>
                  <a:lnTo>
                    <a:pt x="0" y="203"/>
                  </a:lnTo>
                  <a:lnTo>
                    <a:pt x="3" y="163"/>
                  </a:lnTo>
                  <a:lnTo>
                    <a:pt x="11" y="128"/>
                  </a:lnTo>
                  <a:lnTo>
                    <a:pt x="23" y="95"/>
                  </a:lnTo>
                  <a:lnTo>
                    <a:pt x="40" y="67"/>
                  </a:lnTo>
                  <a:lnTo>
                    <a:pt x="62" y="43"/>
                  </a:lnTo>
                  <a:lnTo>
                    <a:pt x="87" y="25"/>
                  </a:lnTo>
                  <a:lnTo>
                    <a:pt x="118" y="11"/>
                  </a:lnTo>
                  <a:lnTo>
                    <a:pt x="151" y="2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2982" y="868"/>
              <a:ext cx="131" cy="129"/>
            </a:xfrm>
            <a:custGeom>
              <a:avLst/>
              <a:gdLst>
                <a:gd name="T0" fmla="*/ 167 w 401"/>
                <a:gd name="T1" fmla="*/ 69 h 390"/>
                <a:gd name="T2" fmla="*/ 120 w 401"/>
                <a:gd name="T3" fmla="*/ 93 h 390"/>
                <a:gd name="T4" fmla="*/ 87 w 401"/>
                <a:gd name="T5" fmla="*/ 135 h 390"/>
                <a:gd name="T6" fmla="*/ 75 w 401"/>
                <a:gd name="T7" fmla="*/ 191 h 390"/>
                <a:gd name="T8" fmla="*/ 87 w 401"/>
                <a:gd name="T9" fmla="*/ 253 h 390"/>
                <a:gd name="T10" fmla="*/ 119 w 401"/>
                <a:gd name="T11" fmla="*/ 296 h 390"/>
                <a:gd name="T12" fmla="*/ 167 w 401"/>
                <a:gd name="T13" fmla="*/ 322 h 390"/>
                <a:gd name="T14" fmla="*/ 228 w 401"/>
                <a:gd name="T15" fmla="*/ 322 h 390"/>
                <a:gd name="T16" fmla="*/ 280 w 401"/>
                <a:gd name="T17" fmla="*/ 298 h 390"/>
                <a:gd name="T18" fmla="*/ 313 w 401"/>
                <a:gd name="T19" fmla="*/ 254 h 390"/>
                <a:gd name="T20" fmla="*/ 324 w 401"/>
                <a:gd name="T21" fmla="*/ 192 h 390"/>
                <a:gd name="T22" fmla="*/ 313 w 401"/>
                <a:gd name="T23" fmla="*/ 135 h 390"/>
                <a:gd name="T24" fmla="*/ 278 w 401"/>
                <a:gd name="T25" fmla="*/ 93 h 390"/>
                <a:gd name="T26" fmla="*/ 227 w 401"/>
                <a:gd name="T27" fmla="*/ 69 h 390"/>
                <a:gd name="T28" fmla="*/ 198 w 401"/>
                <a:gd name="T29" fmla="*/ 0 h 390"/>
                <a:gd name="T30" fmla="*/ 272 w 401"/>
                <a:gd name="T31" fmla="*/ 11 h 390"/>
                <a:gd name="T32" fmla="*/ 331 w 401"/>
                <a:gd name="T33" fmla="*/ 43 h 390"/>
                <a:gd name="T34" fmla="*/ 375 w 401"/>
                <a:gd name="T35" fmla="*/ 92 h 390"/>
                <a:gd name="T36" fmla="*/ 398 w 401"/>
                <a:gd name="T37" fmla="*/ 155 h 390"/>
                <a:gd name="T38" fmla="*/ 398 w 401"/>
                <a:gd name="T39" fmla="*/ 229 h 390"/>
                <a:gd name="T40" fmla="*/ 375 w 401"/>
                <a:gd name="T41" fmla="*/ 295 h 390"/>
                <a:gd name="T42" fmla="*/ 332 w 401"/>
                <a:gd name="T43" fmla="*/ 347 h 390"/>
                <a:gd name="T44" fmla="*/ 272 w 401"/>
                <a:gd name="T45" fmla="*/ 378 h 390"/>
                <a:gd name="T46" fmla="*/ 198 w 401"/>
                <a:gd name="T47" fmla="*/ 390 h 390"/>
                <a:gd name="T48" fmla="*/ 127 w 401"/>
                <a:gd name="T49" fmla="*/ 378 h 390"/>
                <a:gd name="T50" fmla="*/ 68 w 401"/>
                <a:gd name="T51" fmla="*/ 345 h 390"/>
                <a:gd name="T52" fmla="*/ 26 w 401"/>
                <a:gd name="T53" fmla="*/ 294 h 390"/>
                <a:gd name="T54" fmla="*/ 3 w 401"/>
                <a:gd name="T55" fmla="*/ 228 h 390"/>
                <a:gd name="T56" fmla="*/ 4 w 401"/>
                <a:gd name="T57" fmla="*/ 153 h 390"/>
                <a:gd name="T58" fmla="*/ 33 w 401"/>
                <a:gd name="T59" fmla="*/ 84 h 390"/>
                <a:gd name="T60" fmla="*/ 86 w 401"/>
                <a:gd name="T61" fmla="*/ 33 h 390"/>
                <a:gd name="T62" fmla="*/ 157 w 401"/>
                <a:gd name="T63" fmla="*/ 3 h 3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1"/>
                <a:gd name="T97" fmla="*/ 0 h 390"/>
                <a:gd name="T98" fmla="*/ 401 w 401"/>
                <a:gd name="T99" fmla="*/ 390 h 3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1" h="390">
                  <a:moveTo>
                    <a:pt x="196" y="67"/>
                  </a:moveTo>
                  <a:lnTo>
                    <a:pt x="167" y="69"/>
                  </a:lnTo>
                  <a:lnTo>
                    <a:pt x="142" y="79"/>
                  </a:lnTo>
                  <a:lnTo>
                    <a:pt x="120" y="93"/>
                  </a:lnTo>
                  <a:lnTo>
                    <a:pt x="101" y="112"/>
                  </a:lnTo>
                  <a:lnTo>
                    <a:pt x="87" y="135"/>
                  </a:lnTo>
                  <a:lnTo>
                    <a:pt x="78" y="162"/>
                  </a:lnTo>
                  <a:lnTo>
                    <a:pt x="75" y="191"/>
                  </a:lnTo>
                  <a:lnTo>
                    <a:pt x="78" y="224"/>
                  </a:lnTo>
                  <a:lnTo>
                    <a:pt x="87" y="253"/>
                  </a:lnTo>
                  <a:lnTo>
                    <a:pt x="100" y="277"/>
                  </a:lnTo>
                  <a:lnTo>
                    <a:pt x="119" y="296"/>
                  </a:lnTo>
                  <a:lnTo>
                    <a:pt x="141" y="312"/>
                  </a:lnTo>
                  <a:lnTo>
                    <a:pt x="167" y="322"/>
                  </a:lnTo>
                  <a:lnTo>
                    <a:pt x="196" y="324"/>
                  </a:lnTo>
                  <a:lnTo>
                    <a:pt x="228" y="322"/>
                  </a:lnTo>
                  <a:lnTo>
                    <a:pt x="256" y="312"/>
                  </a:lnTo>
                  <a:lnTo>
                    <a:pt x="280" y="298"/>
                  </a:lnTo>
                  <a:lnTo>
                    <a:pt x="299" y="278"/>
                  </a:lnTo>
                  <a:lnTo>
                    <a:pt x="313" y="254"/>
                  </a:lnTo>
                  <a:lnTo>
                    <a:pt x="322" y="225"/>
                  </a:lnTo>
                  <a:lnTo>
                    <a:pt x="324" y="192"/>
                  </a:lnTo>
                  <a:lnTo>
                    <a:pt x="322" y="162"/>
                  </a:lnTo>
                  <a:lnTo>
                    <a:pt x="313" y="135"/>
                  </a:lnTo>
                  <a:lnTo>
                    <a:pt x="298" y="113"/>
                  </a:lnTo>
                  <a:lnTo>
                    <a:pt x="278" y="93"/>
                  </a:lnTo>
                  <a:lnTo>
                    <a:pt x="254" y="79"/>
                  </a:lnTo>
                  <a:lnTo>
                    <a:pt x="227" y="69"/>
                  </a:lnTo>
                  <a:lnTo>
                    <a:pt x="196" y="67"/>
                  </a:lnTo>
                  <a:close/>
                  <a:moveTo>
                    <a:pt x="198" y="0"/>
                  </a:moveTo>
                  <a:lnTo>
                    <a:pt x="236" y="2"/>
                  </a:lnTo>
                  <a:lnTo>
                    <a:pt x="272" y="11"/>
                  </a:lnTo>
                  <a:lnTo>
                    <a:pt x="303" y="25"/>
                  </a:lnTo>
                  <a:lnTo>
                    <a:pt x="331" y="43"/>
                  </a:lnTo>
                  <a:lnTo>
                    <a:pt x="355" y="66"/>
                  </a:lnTo>
                  <a:lnTo>
                    <a:pt x="375" y="92"/>
                  </a:lnTo>
                  <a:lnTo>
                    <a:pt x="389" y="122"/>
                  </a:lnTo>
                  <a:lnTo>
                    <a:pt x="398" y="155"/>
                  </a:lnTo>
                  <a:lnTo>
                    <a:pt x="401" y="191"/>
                  </a:lnTo>
                  <a:lnTo>
                    <a:pt x="398" y="229"/>
                  </a:lnTo>
                  <a:lnTo>
                    <a:pt x="389" y="263"/>
                  </a:lnTo>
                  <a:lnTo>
                    <a:pt x="375" y="295"/>
                  </a:lnTo>
                  <a:lnTo>
                    <a:pt x="356" y="323"/>
                  </a:lnTo>
                  <a:lnTo>
                    <a:pt x="332" y="347"/>
                  </a:lnTo>
                  <a:lnTo>
                    <a:pt x="303" y="365"/>
                  </a:lnTo>
                  <a:lnTo>
                    <a:pt x="272" y="378"/>
                  </a:lnTo>
                  <a:lnTo>
                    <a:pt x="236" y="387"/>
                  </a:lnTo>
                  <a:lnTo>
                    <a:pt x="198" y="390"/>
                  </a:lnTo>
                  <a:lnTo>
                    <a:pt x="161" y="387"/>
                  </a:lnTo>
                  <a:lnTo>
                    <a:pt x="127" y="378"/>
                  </a:lnTo>
                  <a:lnTo>
                    <a:pt x="95" y="364"/>
                  </a:lnTo>
                  <a:lnTo>
                    <a:pt x="68" y="345"/>
                  </a:lnTo>
                  <a:lnTo>
                    <a:pt x="45" y="322"/>
                  </a:lnTo>
                  <a:lnTo>
                    <a:pt x="26" y="294"/>
                  </a:lnTo>
                  <a:lnTo>
                    <a:pt x="12" y="263"/>
                  </a:lnTo>
                  <a:lnTo>
                    <a:pt x="3" y="228"/>
                  </a:lnTo>
                  <a:lnTo>
                    <a:pt x="0" y="191"/>
                  </a:lnTo>
                  <a:lnTo>
                    <a:pt x="4" y="153"/>
                  </a:lnTo>
                  <a:lnTo>
                    <a:pt x="14" y="116"/>
                  </a:lnTo>
                  <a:lnTo>
                    <a:pt x="33" y="84"/>
                  </a:lnTo>
                  <a:lnTo>
                    <a:pt x="57" y="55"/>
                  </a:lnTo>
                  <a:lnTo>
                    <a:pt x="86" y="33"/>
                  </a:lnTo>
                  <a:lnTo>
                    <a:pt x="120" y="14"/>
                  </a:lnTo>
                  <a:lnTo>
                    <a:pt x="157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124" y="843"/>
              <a:ext cx="93" cy="153"/>
            </a:xfrm>
            <a:custGeom>
              <a:avLst/>
              <a:gdLst>
                <a:gd name="T0" fmla="*/ 140 w 279"/>
                <a:gd name="T1" fmla="*/ 0 h 460"/>
                <a:gd name="T2" fmla="*/ 140 w 279"/>
                <a:gd name="T3" fmla="*/ 77 h 460"/>
                <a:gd name="T4" fmla="*/ 259 w 279"/>
                <a:gd name="T5" fmla="*/ 77 h 460"/>
                <a:gd name="T6" fmla="*/ 259 w 279"/>
                <a:gd name="T7" fmla="*/ 145 h 460"/>
                <a:gd name="T8" fmla="*/ 140 w 279"/>
                <a:gd name="T9" fmla="*/ 145 h 460"/>
                <a:gd name="T10" fmla="*/ 140 w 279"/>
                <a:gd name="T11" fmla="*/ 336 h 460"/>
                <a:gd name="T12" fmla="*/ 141 w 279"/>
                <a:gd name="T13" fmla="*/ 353 h 460"/>
                <a:gd name="T14" fmla="*/ 147 w 279"/>
                <a:gd name="T15" fmla="*/ 368 h 460"/>
                <a:gd name="T16" fmla="*/ 155 w 279"/>
                <a:gd name="T17" fmla="*/ 378 h 460"/>
                <a:gd name="T18" fmla="*/ 164 w 279"/>
                <a:gd name="T19" fmla="*/ 385 h 460"/>
                <a:gd name="T20" fmla="*/ 173 w 279"/>
                <a:gd name="T21" fmla="*/ 390 h 460"/>
                <a:gd name="T22" fmla="*/ 184 w 279"/>
                <a:gd name="T23" fmla="*/ 393 h 460"/>
                <a:gd name="T24" fmla="*/ 194 w 279"/>
                <a:gd name="T25" fmla="*/ 394 h 460"/>
                <a:gd name="T26" fmla="*/ 221 w 279"/>
                <a:gd name="T27" fmla="*/ 392 h 460"/>
                <a:gd name="T28" fmla="*/ 250 w 279"/>
                <a:gd name="T29" fmla="*/ 382 h 460"/>
                <a:gd name="T30" fmla="*/ 279 w 279"/>
                <a:gd name="T31" fmla="*/ 366 h 460"/>
                <a:gd name="T32" fmla="*/ 279 w 279"/>
                <a:gd name="T33" fmla="*/ 435 h 460"/>
                <a:gd name="T34" fmla="*/ 256 w 279"/>
                <a:gd name="T35" fmla="*/ 446 h 460"/>
                <a:gd name="T36" fmla="*/ 232 w 279"/>
                <a:gd name="T37" fmla="*/ 454 h 460"/>
                <a:gd name="T38" fmla="*/ 209 w 279"/>
                <a:gd name="T39" fmla="*/ 459 h 460"/>
                <a:gd name="T40" fmla="*/ 188 w 279"/>
                <a:gd name="T41" fmla="*/ 460 h 460"/>
                <a:gd name="T42" fmla="*/ 160 w 279"/>
                <a:gd name="T43" fmla="*/ 457 h 460"/>
                <a:gd name="T44" fmla="*/ 135 w 279"/>
                <a:gd name="T45" fmla="*/ 451 h 460"/>
                <a:gd name="T46" fmla="*/ 114 w 279"/>
                <a:gd name="T47" fmla="*/ 440 h 460"/>
                <a:gd name="T48" fmla="*/ 97 w 279"/>
                <a:gd name="T49" fmla="*/ 427 h 460"/>
                <a:gd name="T50" fmla="*/ 83 w 279"/>
                <a:gd name="T51" fmla="*/ 410 h 460"/>
                <a:gd name="T52" fmla="*/ 74 w 279"/>
                <a:gd name="T53" fmla="*/ 389 h 460"/>
                <a:gd name="T54" fmla="*/ 68 w 279"/>
                <a:gd name="T55" fmla="*/ 366 h 460"/>
                <a:gd name="T56" fmla="*/ 66 w 279"/>
                <a:gd name="T57" fmla="*/ 343 h 460"/>
                <a:gd name="T58" fmla="*/ 66 w 279"/>
                <a:gd name="T59" fmla="*/ 145 h 460"/>
                <a:gd name="T60" fmla="*/ 0 w 279"/>
                <a:gd name="T61" fmla="*/ 145 h 460"/>
                <a:gd name="T62" fmla="*/ 0 w 279"/>
                <a:gd name="T63" fmla="*/ 136 h 460"/>
                <a:gd name="T64" fmla="*/ 140 w 279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460"/>
                <a:gd name="T101" fmla="*/ 279 w 279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460">
                  <a:moveTo>
                    <a:pt x="140" y="0"/>
                  </a:moveTo>
                  <a:lnTo>
                    <a:pt x="140" y="77"/>
                  </a:lnTo>
                  <a:lnTo>
                    <a:pt x="259" y="77"/>
                  </a:lnTo>
                  <a:lnTo>
                    <a:pt x="259" y="145"/>
                  </a:lnTo>
                  <a:lnTo>
                    <a:pt x="140" y="145"/>
                  </a:lnTo>
                  <a:lnTo>
                    <a:pt x="140" y="336"/>
                  </a:lnTo>
                  <a:lnTo>
                    <a:pt x="141" y="353"/>
                  </a:lnTo>
                  <a:lnTo>
                    <a:pt x="147" y="368"/>
                  </a:lnTo>
                  <a:lnTo>
                    <a:pt x="155" y="378"/>
                  </a:lnTo>
                  <a:lnTo>
                    <a:pt x="164" y="385"/>
                  </a:lnTo>
                  <a:lnTo>
                    <a:pt x="173" y="390"/>
                  </a:lnTo>
                  <a:lnTo>
                    <a:pt x="184" y="393"/>
                  </a:lnTo>
                  <a:lnTo>
                    <a:pt x="194" y="394"/>
                  </a:lnTo>
                  <a:lnTo>
                    <a:pt x="221" y="392"/>
                  </a:lnTo>
                  <a:lnTo>
                    <a:pt x="250" y="382"/>
                  </a:lnTo>
                  <a:lnTo>
                    <a:pt x="279" y="366"/>
                  </a:lnTo>
                  <a:lnTo>
                    <a:pt x="279" y="435"/>
                  </a:lnTo>
                  <a:lnTo>
                    <a:pt x="256" y="446"/>
                  </a:lnTo>
                  <a:lnTo>
                    <a:pt x="232" y="454"/>
                  </a:lnTo>
                  <a:lnTo>
                    <a:pt x="209" y="459"/>
                  </a:lnTo>
                  <a:lnTo>
                    <a:pt x="188" y="460"/>
                  </a:lnTo>
                  <a:lnTo>
                    <a:pt x="160" y="457"/>
                  </a:lnTo>
                  <a:lnTo>
                    <a:pt x="135" y="451"/>
                  </a:lnTo>
                  <a:lnTo>
                    <a:pt x="114" y="440"/>
                  </a:lnTo>
                  <a:lnTo>
                    <a:pt x="97" y="427"/>
                  </a:lnTo>
                  <a:lnTo>
                    <a:pt x="83" y="410"/>
                  </a:lnTo>
                  <a:lnTo>
                    <a:pt x="74" y="389"/>
                  </a:lnTo>
                  <a:lnTo>
                    <a:pt x="68" y="366"/>
                  </a:lnTo>
                  <a:lnTo>
                    <a:pt x="66" y="343"/>
                  </a:lnTo>
                  <a:lnTo>
                    <a:pt x="66" y="145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218" y="843"/>
              <a:ext cx="91" cy="153"/>
            </a:xfrm>
            <a:custGeom>
              <a:avLst/>
              <a:gdLst>
                <a:gd name="T0" fmla="*/ 139 w 278"/>
                <a:gd name="T1" fmla="*/ 0 h 460"/>
                <a:gd name="T2" fmla="*/ 139 w 278"/>
                <a:gd name="T3" fmla="*/ 77 h 460"/>
                <a:gd name="T4" fmla="*/ 258 w 278"/>
                <a:gd name="T5" fmla="*/ 77 h 460"/>
                <a:gd name="T6" fmla="*/ 258 w 278"/>
                <a:gd name="T7" fmla="*/ 145 h 460"/>
                <a:gd name="T8" fmla="*/ 139 w 278"/>
                <a:gd name="T9" fmla="*/ 145 h 460"/>
                <a:gd name="T10" fmla="*/ 139 w 278"/>
                <a:gd name="T11" fmla="*/ 336 h 460"/>
                <a:gd name="T12" fmla="*/ 141 w 278"/>
                <a:gd name="T13" fmla="*/ 353 h 460"/>
                <a:gd name="T14" fmla="*/ 146 w 278"/>
                <a:gd name="T15" fmla="*/ 368 h 460"/>
                <a:gd name="T16" fmla="*/ 154 w 278"/>
                <a:gd name="T17" fmla="*/ 378 h 460"/>
                <a:gd name="T18" fmla="*/ 163 w 278"/>
                <a:gd name="T19" fmla="*/ 385 h 460"/>
                <a:gd name="T20" fmla="*/ 172 w 278"/>
                <a:gd name="T21" fmla="*/ 390 h 460"/>
                <a:gd name="T22" fmla="*/ 183 w 278"/>
                <a:gd name="T23" fmla="*/ 393 h 460"/>
                <a:gd name="T24" fmla="*/ 193 w 278"/>
                <a:gd name="T25" fmla="*/ 394 h 460"/>
                <a:gd name="T26" fmla="*/ 220 w 278"/>
                <a:gd name="T27" fmla="*/ 392 h 460"/>
                <a:gd name="T28" fmla="*/ 249 w 278"/>
                <a:gd name="T29" fmla="*/ 382 h 460"/>
                <a:gd name="T30" fmla="*/ 278 w 278"/>
                <a:gd name="T31" fmla="*/ 366 h 460"/>
                <a:gd name="T32" fmla="*/ 278 w 278"/>
                <a:gd name="T33" fmla="*/ 435 h 460"/>
                <a:gd name="T34" fmla="*/ 255 w 278"/>
                <a:gd name="T35" fmla="*/ 446 h 460"/>
                <a:gd name="T36" fmla="*/ 232 w 278"/>
                <a:gd name="T37" fmla="*/ 454 h 460"/>
                <a:gd name="T38" fmla="*/ 208 w 278"/>
                <a:gd name="T39" fmla="*/ 459 h 460"/>
                <a:gd name="T40" fmla="*/ 187 w 278"/>
                <a:gd name="T41" fmla="*/ 460 h 460"/>
                <a:gd name="T42" fmla="*/ 159 w 278"/>
                <a:gd name="T43" fmla="*/ 457 h 460"/>
                <a:gd name="T44" fmla="*/ 134 w 278"/>
                <a:gd name="T45" fmla="*/ 451 h 460"/>
                <a:gd name="T46" fmla="*/ 113 w 278"/>
                <a:gd name="T47" fmla="*/ 440 h 460"/>
                <a:gd name="T48" fmla="*/ 96 w 278"/>
                <a:gd name="T49" fmla="*/ 427 h 460"/>
                <a:gd name="T50" fmla="*/ 83 w 278"/>
                <a:gd name="T51" fmla="*/ 410 h 460"/>
                <a:gd name="T52" fmla="*/ 73 w 278"/>
                <a:gd name="T53" fmla="*/ 389 h 460"/>
                <a:gd name="T54" fmla="*/ 67 w 278"/>
                <a:gd name="T55" fmla="*/ 366 h 460"/>
                <a:gd name="T56" fmla="*/ 66 w 278"/>
                <a:gd name="T57" fmla="*/ 343 h 460"/>
                <a:gd name="T58" fmla="*/ 66 w 278"/>
                <a:gd name="T59" fmla="*/ 145 h 460"/>
                <a:gd name="T60" fmla="*/ 0 w 278"/>
                <a:gd name="T61" fmla="*/ 145 h 460"/>
                <a:gd name="T62" fmla="*/ 0 w 278"/>
                <a:gd name="T63" fmla="*/ 136 h 460"/>
                <a:gd name="T64" fmla="*/ 139 w 278"/>
                <a:gd name="T65" fmla="*/ 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460"/>
                <a:gd name="T101" fmla="*/ 278 w 278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460">
                  <a:moveTo>
                    <a:pt x="139" y="0"/>
                  </a:moveTo>
                  <a:lnTo>
                    <a:pt x="139" y="77"/>
                  </a:lnTo>
                  <a:lnTo>
                    <a:pt x="258" y="77"/>
                  </a:lnTo>
                  <a:lnTo>
                    <a:pt x="258" y="145"/>
                  </a:lnTo>
                  <a:lnTo>
                    <a:pt x="139" y="145"/>
                  </a:lnTo>
                  <a:lnTo>
                    <a:pt x="139" y="336"/>
                  </a:lnTo>
                  <a:lnTo>
                    <a:pt x="141" y="353"/>
                  </a:lnTo>
                  <a:lnTo>
                    <a:pt x="146" y="368"/>
                  </a:lnTo>
                  <a:lnTo>
                    <a:pt x="154" y="378"/>
                  </a:lnTo>
                  <a:lnTo>
                    <a:pt x="163" y="385"/>
                  </a:lnTo>
                  <a:lnTo>
                    <a:pt x="172" y="390"/>
                  </a:lnTo>
                  <a:lnTo>
                    <a:pt x="183" y="393"/>
                  </a:lnTo>
                  <a:lnTo>
                    <a:pt x="193" y="394"/>
                  </a:lnTo>
                  <a:lnTo>
                    <a:pt x="220" y="392"/>
                  </a:lnTo>
                  <a:lnTo>
                    <a:pt x="249" y="382"/>
                  </a:lnTo>
                  <a:lnTo>
                    <a:pt x="278" y="366"/>
                  </a:lnTo>
                  <a:lnTo>
                    <a:pt x="278" y="435"/>
                  </a:lnTo>
                  <a:lnTo>
                    <a:pt x="255" y="446"/>
                  </a:lnTo>
                  <a:lnTo>
                    <a:pt x="232" y="454"/>
                  </a:lnTo>
                  <a:lnTo>
                    <a:pt x="208" y="459"/>
                  </a:lnTo>
                  <a:lnTo>
                    <a:pt x="187" y="460"/>
                  </a:lnTo>
                  <a:lnTo>
                    <a:pt x="159" y="457"/>
                  </a:lnTo>
                  <a:lnTo>
                    <a:pt x="134" y="451"/>
                  </a:lnTo>
                  <a:lnTo>
                    <a:pt x="113" y="440"/>
                  </a:lnTo>
                  <a:lnTo>
                    <a:pt x="96" y="427"/>
                  </a:lnTo>
                  <a:lnTo>
                    <a:pt x="83" y="410"/>
                  </a:lnTo>
                  <a:lnTo>
                    <a:pt x="73" y="389"/>
                  </a:lnTo>
                  <a:lnTo>
                    <a:pt x="67" y="366"/>
                  </a:lnTo>
                  <a:lnTo>
                    <a:pt x="66" y="343"/>
                  </a:lnTo>
                  <a:lnTo>
                    <a:pt x="66" y="145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3327" y="817"/>
              <a:ext cx="29" cy="178"/>
            </a:xfrm>
            <a:custGeom>
              <a:avLst/>
              <a:gdLst>
                <a:gd name="T0" fmla="*/ 6 w 88"/>
                <a:gd name="T1" fmla="*/ 158 h 535"/>
                <a:gd name="T2" fmla="*/ 80 w 88"/>
                <a:gd name="T3" fmla="*/ 158 h 535"/>
                <a:gd name="T4" fmla="*/ 80 w 88"/>
                <a:gd name="T5" fmla="*/ 535 h 535"/>
                <a:gd name="T6" fmla="*/ 6 w 88"/>
                <a:gd name="T7" fmla="*/ 535 h 535"/>
                <a:gd name="T8" fmla="*/ 6 w 88"/>
                <a:gd name="T9" fmla="*/ 158 h 535"/>
                <a:gd name="T10" fmla="*/ 43 w 88"/>
                <a:gd name="T11" fmla="*/ 0 h 535"/>
                <a:gd name="T12" fmla="*/ 60 w 88"/>
                <a:gd name="T13" fmla="*/ 4 h 535"/>
                <a:gd name="T14" fmla="*/ 75 w 88"/>
                <a:gd name="T15" fmla="*/ 13 h 535"/>
                <a:gd name="T16" fmla="*/ 84 w 88"/>
                <a:gd name="T17" fmla="*/ 28 h 535"/>
                <a:gd name="T18" fmla="*/ 88 w 88"/>
                <a:gd name="T19" fmla="*/ 45 h 535"/>
                <a:gd name="T20" fmla="*/ 84 w 88"/>
                <a:gd name="T21" fmla="*/ 62 h 535"/>
                <a:gd name="T22" fmla="*/ 75 w 88"/>
                <a:gd name="T23" fmla="*/ 75 h 535"/>
                <a:gd name="T24" fmla="*/ 60 w 88"/>
                <a:gd name="T25" fmla="*/ 85 h 535"/>
                <a:gd name="T26" fmla="*/ 43 w 88"/>
                <a:gd name="T27" fmla="*/ 89 h 535"/>
                <a:gd name="T28" fmla="*/ 26 w 88"/>
                <a:gd name="T29" fmla="*/ 85 h 535"/>
                <a:gd name="T30" fmla="*/ 13 w 88"/>
                <a:gd name="T31" fmla="*/ 75 h 535"/>
                <a:gd name="T32" fmla="*/ 4 w 88"/>
                <a:gd name="T33" fmla="*/ 62 h 535"/>
                <a:gd name="T34" fmla="*/ 0 w 88"/>
                <a:gd name="T35" fmla="*/ 45 h 535"/>
                <a:gd name="T36" fmla="*/ 4 w 88"/>
                <a:gd name="T37" fmla="*/ 28 h 535"/>
                <a:gd name="T38" fmla="*/ 13 w 88"/>
                <a:gd name="T39" fmla="*/ 13 h 535"/>
                <a:gd name="T40" fmla="*/ 26 w 88"/>
                <a:gd name="T41" fmla="*/ 4 h 535"/>
                <a:gd name="T42" fmla="*/ 43 w 88"/>
                <a:gd name="T43" fmla="*/ 0 h 5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8"/>
                <a:gd name="T67" fmla="*/ 0 h 535"/>
                <a:gd name="T68" fmla="*/ 88 w 88"/>
                <a:gd name="T69" fmla="*/ 535 h 5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8" h="535">
                  <a:moveTo>
                    <a:pt x="6" y="158"/>
                  </a:moveTo>
                  <a:lnTo>
                    <a:pt x="80" y="158"/>
                  </a:lnTo>
                  <a:lnTo>
                    <a:pt x="80" y="535"/>
                  </a:lnTo>
                  <a:lnTo>
                    <a:pt x="6" y="535"/>
                  </a:lnTo>
                  <a:lnTo>
                    <a:pt x="6" y="158"/>
                  </a:lnTo>
                  <a:close/>
                  <a:moveTo>
                    <a:pt x="43" y="0"/>
                  </a:move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5"/>
                  </a:lnTo>
                  <a:lnTo>
                    <a:pt x="43" y="89"/>
                  </a:lnTo>
                  <a:lnTo>
                    <a:pt x="26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lnTo>
                    <a:pt x="4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382" y="868"/>
              <a:ext cx="85" cy="129"/>
            </a:xfrm>
            <a:custGeom>
              <a:avLst/>
              <a:gdLst>
                <a:gd name="T0" fmla="*/ 161 w 253"/>
                <a:gd name="T1" fmla="*/ 3 h 390"/>
                <a:gd name="T2" fmla="*/ 236 w 253"/>
                <a:gd name="T3" fmla="*/ 31 h 390"/>
                <a:gd name="T4" fmla="*/ 206 w 253"/>
                <a:gd name="T5" fmla="*/ 87 h 390"/>
                <a:gd name="T6" fmla="*/ 150 w 253"/>
                <a:gd name="T7" fmla="*/ 68 h 390"/>
                <a:gd name="T8" fmla="*/ 107 w 253"/>
                <a:gd name="T9" fmla="*/ 68 h 390"/>
                <a:gd name="T10" fmla="*/ 82 w 253"/>
                <a:gd name="T11" fmla="*/ 85 h 390"/>
                <a:gd name="T12" fmla="*/ 80 w 253"/>
                <a:gd name="T13" fmla="*/ 108 h 390"/>
                <a:gd name="T14" fmla="*/ 99 w 253"/>
                <a:gd name="T15" fmla="*/ 129 h 390"/>
                <a:gd name="T16" fmla="*/ 140 w 253"/>
                <a:gd name="T17" fmla="*/ 158 h 390"/>
                <a:gd name="T18" fmla="*/ 196 w 253"/>
                <a:gd name="T19" fmla="*/ 195 h 390"/>
                <a:gd name="T20" fmla="*/ 235 w 253"/>
                <a:gd name="T21" fmla="*/ 228 h 390"/>
                <a:gd name="T22" fmla="*/ 252 w 253"/>
                <a:gd name="T23" fmla="*/ 262 h 390"/>
                <a:gd name="T24" fmla="*/ 250 w 253"/>
                <a:gd name="T25" fmla="*/ 307 h 390"/>
                <a:gd name="T26" fmla="*/ 227 w 253"/>
                <a:gd name="T27" fmla="*/ 352 h 390"/>
                <a:gd name="T28" fmla="*/ 185 w 253"/>
                <a:gd name="T29" fmla="*/ 380 h 390"/>
                <a:gd name="T30" fmla="*/ 129 w 253"/>
                <a:gd name="T31" fmla="*/ 390 h 390"/>
                <a:gd name="T32" fmla="*/ 66 w 253"/>
                <a:gd name="T33" fmla="*/ 382 h 390"/>
                <a:gd name="T34" fmla="*/ 0 w 253"/>
                <a:gd name="T35" fmla="*/ 356 h 390"/>
                <a:gd name="T36" fmla="*/ 28 w 253"/>
                <a:gd name="T37" fmla="*/ 294 h 390"/>
                <a:gd name="T38" fmla="*/ 80 w 253"/>
                <a:gd name="T39" fmla="*/ 318 h 390"/>
                <a:gd name="T40" fmla="*/ 123 w 253"/>
                <a:gd name="T41" fmla="*/ 325 h 390"/>
                <a:gd name="T42" fmla="*/ 156 w 253"/>
                <a:gd name="T43" fmla="*/ 318 h 390"/>
                <a:gd name="T44" fmla="*/ 175 w 253"/>
                <a:gd name="T45" fmla="*/ 298 h 390"/>
                <a:gd name="T46" fmla="*/ 174 w 253"/>
                <a:gd name="T47" fmla="*/ 270 h 390"/>
                <a:gd name="T48" fmla="*/ 150 w 253"/>
                <a:gd name="T49" fmla="*/ 246 h 390"/>
                <a:gd name="T50" fmla="*/ 112 w 253"/>
                <a:gd name="T51" fmla="*/ 224 h 390"/>
                <a:gd name="T52" fmla="*/ 47 w 253"/>
                <a:gd name="T53" fmla="*/ 182 h 390"/>
                <a:gd name="T54" fmla="*/ 14 w 253"/>
                <a:gd name="T55" fmla="*/ 147 h 390"/>
                <a:gd name="T56" fmla="*/ 1 w 253"/>
                <a:gd name="T57" fmla="*/ 102 h 390"/>
                <a:gd name="T58" fmla="*/ 13 w 253"/>
                <a:gd name="T59" fmla="*/ 54 h 390"/>
                <a:gd name="T60" fmla="*/ 45 w 253"/>
                <a:gd name="T61" fmla="*/ 19 h 390"/>
                <a:gd name="T62" fmla="*/ 95 w 253"/>
                <a:gd name="T63" fmla="*/ 2 h 3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3"/>
                <a:gd name="T97" fmla="*/ 0 h 390"/>
                <a:gd name="T98" fmla="*/ 253 w 253"/>
                <a:gd name="T99" fmla="*/ 390 h 3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3" h="390">
                  <a:moveTo>
                    <a:pt x="125" y="0"/>
                  </a:moveTo>
                  <a:lnTo>
                    <a:pt x="161" y="3"/>
                  </a:lnTo>
                  <a:lnTo>
                    <a:pt x="198" y="14"/>
                  </a:lnTo>
                  <a:lnTo>
                    <a:pt x="236" y="31"/>
                  </a:lnTo>
                  <a:lnTo>
                    <a:pt x="236" y="104"/>
                  </a:lnTo>
                  <a:lnTo>
                    <a:pt x="206" y="87"/>
                  </a:lnTo>
                  <a:lnTo>
                    <a:pt x="177" y="75"/>
                  </a:lnTo>
                  <a:lnTo>
                    <a:pt x="150" y="68"/>
                  </a:lnTo>
                  <a:lnTo>
                    <a:pt x="128" y="66"/>
                  </a:lnTo>
                  <a:lnTo>
                    <a:pt x="107" y="68"/>
                  </a:lnTo>
                  <a:lnTo>
                    <a:pt x="91" y="75"/>
                  </a:lnTo>
                  <a:lnTo>
                    <a:pt x="82" y="85"/>
                  </a:lnTo>
                  <a:lnTo>
                    <a:pt x="78" y="100"/>
                  </a:lnTo>
                  <a:lnTo>
                    <a:pt x="80" y="108"/>
                  </a:lnTo>
                  <a:lnTo>
                    <a:pt x="87" y="118"/>
                  </a:lnTo>
                  <a:lnTo>
                    <a:pt x="99" y="129"/>
                  </a:lnTo>
                  <a:lnTo>
                    <a:pt x="116" y="142"/>
                  </a:lnTo>
                  <a:lnTo>
                    <a:pt x="140" y="158"/>
                  </a:lnTo>
                  <a:lnTo>
                    <a:pt x="169" y="175"/>
                  </a:lnTo>
                  <a:lnTo>
                    <a:pt x="196" y="195"/>
                  </a:lnTo>
                  <a:lnTo>
                    <a:pt x="218" y="212"/>
                  </a:lnTo>
                  <a:lnTo>
                    <a:pt x="235" y="228"/>
                  </a:lnTo>
                  <a:lnTo>
                    <a:pt x="245" y="245"/>
                  </a:lnTo>
                  <a:lnTo>
                    <a:pt x="252" y="262"/>
                  </a:lnTo>
                  <a:lnTo>
                    <a:pt x="253" y="281"/>
                  </a:lnTo>
                  <a:lnTo>
                    <a:pt x="250" y="307"/>
                  </a:lnTo>
                  <a:lnTo>
                    <a:pt x="241" y="331"/>
                  </a:lnTo>
                  <a:lnTo>
                    <a:pt x="227" y="352"/>
                  </a:lnTo>
                  <a:lnTo>
                    <a:pt x="208" y="368"/>
                  </a:lnTo>
                  <a:lnTo>
                    <a:pt x="185" y="380"/>
                  </a:lnTo>
                  <a:lnTo>
                    <a:pt x="158" y="387"/>
                  </a:lnTo>
                  <a:lnTo>
                    <a:pt x="129" y="390"/>
                  </a:lnTo>
                  <a:lnTo>
                    <a:pt x="96" y="389"/>
                  </a:lnTo>
                  <a:lnTo>
                    <a:pt x="66" y="382"/>
                  </a:lnTo>
                  <a:lnTo>
                    <a:pt x="34" y="372"/>
                  </a:lnTo>
                  <a:lnTo>
                    <a:pt x="0" y="356"/>
                  </a:lnTo>
                  <a:lnTo>
                    <a:pt x="0" y="275"/>
                  </a:lnTo>
                  <a:lnTo>
                    <a:pt x="28" y="294"/>
                  </a:lnTo>
                  <a:lnTo>
                    <a:pt x="55" y="308"/>
                  </a:lnTo>
                  <a:lnTo>
                    <a:pt x="80" y="318"/>
                  </a:lnTo>
                  <a:lnTo>
                    <a:pt x="103" y="324"/>
                  </a:lnTo>
                  <a:lnTo>
                    <a:pt x="123" y="325"/>
                  </a:lnTo>
                  <a:lnTo>
                    <a:pt x="140" y="323"/>
                  </a:lnTo>
                  <a:lnTo>
                    <a:pt x="156" y="318"/>
                  </a:lnTo>
                  <a:lnTo>
                    <a:pt x="167" y="310"/>
                  </a:lnTo>
                  <a:lnTo>
                    <a:pt x="175" y="298"/>
                  </a:lnTo>
                  <a:lnTo>
                    <a:pt x="178" y="283"/>
                  </a:lnTo>
                  <a:lnTo>
                    <a:pt x="174" y="270"/>
                  </a:lnTo>
                  <a:lnTo>
                    <a:pt x="165" y="258"/>
                  </a:lnTo>
                  <a:lnTo>
                    <a:pt x="150" y="246"/>
                  </a:lnTo>
                  <a:lnTo>
                    <a:pt x="132" y="236"/>
                  </a:lnTo>
                  <a:lnTo>
                    <a:pt x="112" y="224"/>
                  </a:lnTo>
                  <a:lnTo>
                    <a:pt x="67" y="197"/>
                  </a:lnTo>
                  <a:lnTo>
                    <a:pt x="47" y="182"/>
                  </a:lnTo>
                  <a:lnTo>
                    <a:pt x="29" y="166"/>
                  </a:lnTo>
                  <a:lnTo>
                    <a:pt x="14" y="147"/>
                  </a:lnTo>
                  <a:lnTo>
                    <a:pt x="5" y="126"/>
                  </a:lnTo>
                  <a:lnTo>
                    <a:pt x="1" y="102"/>
                  </a:lnTo>
                  <a:lnTo>
                    <a:pt x="4" y="76"/>
                  </a:lnTo>
                  <a:lnTo>
                    <a:pt x="13" y="54"/>
                  </a:lnTo>
                  <a:lnTo>
                    <a:pt x="26" y="35"/>
                  </a:lnTo>
                  <a:lnTo>
                    <a:pt x="45" y="19"/>
                  </a:lnTo>
                  <a:lnTo>
                    <a:pt x="67" y="9"/>
                  </a:lnTo>
                  <a:lnTo>
                    <a:pt x="95" y="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496" y="806"/>
              <a:ext cx="105" cy="189"/>
            </a:xfrm>
            <a:custGeom>
              <a:avLst/>
              <a:gdLst>
                <a:gd name="T0" fmla="*/ 0 w 316"/>
                <a:gd name="T1" fmla="*/ 0 h 572"/>
                <a:gd name="T2" fmla="*/ 75 w 316"/>
                <a:gd name="T3" fmla="*/ 0 h 572"/>
                <a:gd name="T4" fmla="*/ 75 w 316"/>
                <a:gd name="T5" fmla="*/ 244 h 572"/>
                <a:gd name="T6" fmla="*/ 76 w 316"/>
                <a:gd name="T7" fmla="*/ 244 h 572"/>
                <a:gd name="T8" fmla="*/ 100 w 316"/>
                <a:gd name="T9" fmla="*/ 221 h 572"/>
                <a:gd name="T10" fmla="*/ 127 w 316"/>
                <a:gd name="T11" fmla="*/ 202 h 572"/>
                <a:gd name="T12" fmla="*/ 157 w 316"/>
                <a:gd name="T13" fmla="*/ 191 h 572"/>
                <a:gd name="T14" fmla="*/ 188 w 316"/>
                <a:gd name="T15" fmla="*/ 188 h 572"/>
                <a:gd name="T16" fmla="*/ 215 w 316"/>
                <a:gd name="T17" fmla="*/ 190 h 572"/>
                <a:gd name="T18" fmla="*/ 240 w 316"/>
                <a:gd name="T19" fmla="*/ 197 h 572"/>
                <a:gd name="T20" fmla="*/ 261 w 316"/>
                <a:gd name="T21" fmla="*/ 209 h 572"/>
                <a:gd name="T22" fmla="*/ 281 w 316"/>
                <a:gd name="T23" fmla="*/ 226 h 572"/>
                <a:gd name="T24" fmla="*/ 295 w 316"/>
                <a:gd name="T25" fmla="*/ 247 h 572"/>
                <a:gd name="T26" fmla="*/ 307 w 316"/>
                <a:gd name="T27" fmla="*/ 273 h 572"/>
                <a:gd name="T28" fmla="*/ 313 w 316"/>
                <a:gd name="T29" fmla="*/ 305 h 572"/>
                <a:gd name="T30" fmla="*/ 316 w 316"/>
                <a:gd name="T31" fmla="*/ 341 h 572"/>
                <a:gd name="T32" fmla="*/ 316 w 316"/>
                <a:gd name="T33" fmla="*/ 572 h 572"/>
                <a:gd name="T34" fmla="*/ 242 w 316"/>
                <a:gd name="T35" fmla="*/ 572 h 572"/>
                <a:gd name="T36" fmla="*/ 242 w 316"/>
                <a:gd name="T37" fmla="*/ 338 h 572"/>
                <a:gd name="T38" fmla="*/ 240 w 316"/>
                <a:gd name="T39" fmla="*/ 312 h 572"/>
                <a:gd name="T40" fmla="*/ 233 w 316"/>
                <a:gd name="T41" fmla="*/ 289 h 572"/>
                <a:gd name="T42" fmla="*/ 222 w 316"/>
                <a:gd name="T43" fmla="*/ 272 h 572"/>
                <a:gd name="T44" fmla="*/ 208 w 316"/>
                <a:gd name="T45" fmla="*/ 259 h 572"/>
                <a:gd name="T46" fmla="*/ 189 w 316"/>
                <a:gd name="T47" fmla="*/ 250 h 572"/>
                <a:gd name="T48" fmla="*/ 168 w 316"/>
                <a:gd name="T49" fmla="*/ 247 h 572"/>
                <a:gd name="T50" fmla="*/ 150 w 316"/>
                <a:gd name="T51" fmla="*/ 248 h 572"/>
                <a:gd name="T52" fmla="*/ 131 w 316"/>
                <a:gd name="T53" fmla="*/ 255 h 572"/>
                <a:gd name="T54" fmla="*/ 113 w 316"/>
                <a:gd name="T55" fmla="*/ 265 h 572"/>
                <a:gd name="T56" fmla="*/ 95 w 316"/>
                <a:gd name="T57" fmla="*/ 281 h 572"/>
                <a:gd name="T58" fmla="*/ 75 w 316"/>
                <a:gd name="T59" fmla="*/ 301 h 572"/>
                <a:gd name="T60" fmla="*/ 75 w 316"/>
                <a:gd name="T61" fmla="*/ 572 h 572"/>
                <a:gd name="T62" fmla="*/ 0 w 316"/>
                <a:gd name="T63" fmla="*/ 572 h 572"/>
                <a:gd name="T64" fmla="*/ 0 w 316"/>
                <a:gd name="T65" fmla="*/ 0 h 5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6"/>
                <a:gd name="T100" fmla="*/ 0 h 572"/>
                <a:gd name="T101" fmla="*/ 316 w 316"/>
                <a:gd name="T102" fmla="*/ 572 h 5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6" h="572">
                  <a:moveTo>
                    <a:pt x="0" y="0"/>
                  </a:moveTo>
                  <a:lnTo>
                    <a:pt x="75" y="0"/>
                  </a:lnTo>
                  <a:lnTo>
                    <a:pt x="75" y="244"/>
                  </a:lnTo>
                  <a:lnTo>
                    <a:pt x="76" y="244"/>
                  </a:lnTo>
                  <a:lnTo>
                    <a:pt x="100" y="221"/>
                  </a:lnTo>
                  <a:lnTo>
                    <a:pt x="127" y="202"/>
                  </a:lnTo>
                  <a:lnTo>
                    <a:pt x="157" y="191"/>
                  </a:lnTo>
                  <a:lnTo>
                    <a:pt x="188" y="188"/>
                  </a:lnTo>
                  <a:lnTo>
                    <a:pt x="215" y="190"/>
                  </a:lnTo>
                  <a:lnTo>
                    <a:pt x="240" y="197"/>
                  </a:lnTo>
                  <a:lnTo>
                    <a:pt x="261" y="209"/>
                  </a:lnTo>
                  <a:lnTo>
                    <a:pt x="281" y="226"/>
                  </a:lnTo>
                  <a:lnTo>
                    <a:pt x="295" y="247"/>
                  </a:lnTo>
                  <a:lnTo>
                    <a:pt x="307" y="273"/>
                  </a:lnTo>
                  <a:lnTo>
                    <a:pt x="313" y="305"/>
                  </a:lnTo>
                  <a:lnTo>
                    <a:pt x="316" y="341"/>
                  </a:lnTo>
                  <a:lnTo>
                    <a:pt x="316" y="572"/>
                  </a:lnTo>
                  <a:lnTo>
                    <a:pt x="242" y="572"/>
                  </a:lnTo>
                  <a:lnTo>
                    <a:pt x="242" y="338"/>
                  </a:lnTo>
                  <a:lnTo>
                    <a:pt x="240" y="312"/>
                  </a:lnTo>
                  <a:lnTo>
                    <a:pt x="233" y="289"/>
                  </a:lnTo>
                  <a:lnTo>
                    <a:pt x="222" y="272"/>
                  </a:lnTo>
                  <a:lnTo>
                    <a:pt x="208" y="259"/>
                  </a:lnTo>
                  <a:lnTo>
                    <a:pt x="189" y="250"/>
                  </a:lnTo>
                  <a:lnTo>
                    <a:pt x="168" y="247"/>
                  </a:lnTo>
                  <a:lnTo>
                    <a:pt x="150" y="248"/>
                  </a:lnTo>
                  <a:lnTo>
                    <a:pt x="131" y="255"/>
                  </a:lnTo>
                  <a:lnTo>
                    <a:pt x="113" y="265"/>
                  </a:lnTo>
                  <a:lnTo>
                    <a:pt x="95" y="281"/>
                  </a:lnTo>
                  <a:lnTo>
                    <a:pt x="75" y="301"/>
                  </a:lnTo>
                  <a:lnTo>
                    <a:pt x="75" y="572"/>
                  </a:lnTo>
                  <a:lnTo>
                    <a:pt x="0" y="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2735" y="1019"/>
              <a:ext cx="129" cy="191"/>
            </a:xfrm>
            <a:custGeom>
              <a:avLst/>
              <a:gdLst>
                <a:gd name="T0" fmla="*/ 80 w 386"/>
                <a:gd name="T1" fmla="*/ 498 h 571"/>
                <a:gd name="T2" fmla="*/ 211 w 386"/>
                <a:gd name="T3" fmla="*/ 496 h 571"/>
                <a:gd name="T4" fmla="*/ 256 w 386"/>
                <a:gd name="T5" fmla="*/ 483 h 571"/>
                <a:gd name="T6" fmla="*/ 283 w 386"/>
                <a:gd name="T7" fmla="*/ 463 h 571"/>
                <a:gd name="T8" fmla="*/ 299 w 386"/>
                <a:gd name="T9" fmla="*/ 436 h 571"/>
                <a:gd name="T10" fmla="*/ 303 w 386"/>
                <a:gd name="T11" fmla="*/ 408 h 571"/>
                <a:gd name="T12" fmla="*/ 294 w 386"/>
                <a:gd name="T13" fmla="*/ 367 h 571"/>
                <a:gd name="T14" fmla="*/ 264 w 386"/>
                <a:gd name="T15" fmla="*/ 337 h 571"/>
                <a:gd name="T16" fmla="*/ 212 w 386"/>
                <a:gd name="T17" fmla="*/ 321 h 571"/>
                <a:gd name="T18" fmla="*/ 80 w 386"/>
                <a:gd name="T19" fmla="*/ 318 h 571"/>
                <a:gd name="T20" fmla="*/ 80 w 386"/>
                <a:gd name="T21" fmla="*/ 246 h 571"/>
                <a:gd name="T22" fmla="*/ 166 w 386"/>
                <a:gd name="T23" fmla="*/ 244 h 571"/>
                <a:gd name="T24" fmla="*/ 215 w 386"/>
                <a:gd name="T25" fmla="*/ 228 h 571"/>
                <a:gd name="T26" fmla="*/ 244 w 386"/>
                <a:gd name="T27" fmla="*/ 198 h 571"/>
                <a:gd name="T28" fmla="*/ 253 w 386"/>
                <a:gd name="T29" fmla="*/ 153 h 571"/>
                <a:gd name="T30" fmla="*/ 248 w 386"/>
                <a:gd name="T31" fmla="*/ 123 h 571"/>
                <a:gd name="T32" fmla="*/ 232 w 386"/>
                <a:gd name="T33" fmla="*/ 98 h 571"/>
                <a:gd name="T34" fmla="*/ 202 w 386"/>
                <a:gd name="T35" fmla="*/ 81 h 571"/>
                <a:gd name="T36" fmla="*/ 156 w 386"/>
                <a:gd name="T37" fmla="*/ 74 h 571"/>
                <a:gd name="T38" fmla="*/ 0 w 386"/>
                <a:gd name="T39" fmla="*/ 0 h 571"/>
                <a:gd name="T40" fmla="*/ 198 w 386"/>
                <a:gd name="T41" fmla="*/ 3 h 571"/>
                <a:gd name="T42" fmla="*/ 254 w 386"/>
                <a:gd name="T43" fmla="*/ 19 h 571"/>
                <a:gd name="T44" fmla="*/ 295 w 386"/>
                <a:gd name="T45" fmla="*/ 46 h 571"/>
                <a:gd name="T46" fmla="*/ 322 w 386"/>
                <a:gd name="T47" fmla="*/ 83 h 571"/>
                <a:gd name="T48" fmla="*/ 335 w 386"/>
                <a:gd name="T49" fmla="*/ 125 h 571"/>
                <a:gd name="T50" fmla="*/ 334 w 386"/>
                <a:gd name="T51" fmla="*/ 174 h 571"/>
                <a:gd name="T52" fmla="*/ 315 w 386"/>
                <a:gd name="T53" fmla="*/ 220 h 571"/>
                <a:gd name="T54" fmla="*/ 277 w 386"/>
                <a:gd name="T55" fmla="*/ 255 h 571"/>
                <a:gd name="T56" fmla="*/ 251 w 386"/>
                <a:gd name="T57" fmla="*/ 271 h 571"/>
                <a:gd name="T58" fmla="*/ 314 w 386"/>
                <a:gd name="T59" fmla="*/ 293 h 571"/>
                <a:gd name="T60" fmla="*/ 360 w 386"/>
                <a:gd name="T61" fmla="*/ 334 h 571"/>
                <a:gd name="T62" fmla="*/ 384 w 386"/>
                <a:gd name="T63" fmla="*/ 388 h 571"/>
                <a:gd name="T64" fmla="*/ 385 w 386"/>
                <a:gd name="T65" fmla="*/ 441 h 571"/>
                <a:gd name="T66" fmla="*/ 371 w 386"/>
                <a:gd name="T67" fmla="*/ 483 h 571"/>
                <a:gd name="T68" fmla="*/ 343 w 386"/>
                <a:gd name="T69" fmla="*/ 521 h 571"/>
                <a:gd name="T70" fmla="*/ 297 w 386"/>
                <a:gd name="T71" fmla="*/ 552 h 571"/>
                <a:gd name="T72" fmla="*/ 233 w 386"/>
                <a:gd name="T73" fmla="*/ 569 h 571"/>
                <a:gd name="T74" fmla="*/ 0 w 386"/>
                <a:gd name="T75" fmla="*/ 571 h 5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6"/>
                <a:gd name="T115" fmla="*/ 0 h 571"/>
                <a:gd name="T116" fmla="*/ 386 w 386"/>
                <a:gd name="T117" fmla="*/ 571 h 5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6" h="571">
                  <a:moveTo>
                    <a:pt x="80" y="318"/>
                  </a:moveTo>
                  <a:lnTo>
                    <a:pt x="80" y="498"/>
                  </a:lnTo>
                  <a:lnTo>
                    <a:pt x="182" y="498"/>
                  </a:lnTo>
                  <a:lnTo>
                    <a:pt x="211" y="496"/>
                  </a:lnTo>
                  <a:lnTo>
                    <a:pt x="236" y="491"/>
                  </a:lnTo>
                  <a:lnTo>
                    <a:pt x="256" y="483"/>
                  </a:lnTo>
                  <a:lnTo>
                    <a:pt x="272" y="474"/>
                  </a:lnTo>
                  <a:lnTo>
                    <a:pt x="283" y="463"/>
                  </a:lnTo>
                  <a:lnTo>
                    <a:pt x="293" y="450"/>
                  </a:lnTo>
                  <a:lnTo>
                    <a:pt x="299" y="436"/>
                  </a:lnTo>
                  <a:lnTo>
                    <a:pt x="302" y="422"/>
                  </a:lnTo>
                  <a:lnTo>
                    <a:pt x="303" y="408"/>
                  </a:lnTo>
                  <a:lnTo>
                    <a:pt x="301" y="387"/>
                  </a:lnTo>
                  <a:lnTo>
                    <a:pt x="294" y="367"/>
                  </a:lnTo>
                  <a:lnTo>
                    <a:pt x="281" y="350"/>
                  </a:lnTo>
                  <a:lnTo>
                    <a:pt x="264" y="337"/>
                  </a:lnTo>
                  <a:lnTo>
                    <a:pt x="240" y="326"/>
                  </a:lnTo>
                  <a:lnTo>
                    <a:pt x="212" y="321"/>
                  </a:lnTo>
                  <a:lnTo>
                    <a:pt x="178" y="318"/>
                  </a:lnTo>
                  <a:lnTo>
                    <a:pt x="80" y="318"/>
                  </a:lnTo>
                  <a:close/>
                  <a:moveTo>
                    <a:pt x="80" y="74"/>
                  </a:moveTo>
                  <a:lnTo>
                    <a:pt x="80" y="246"/>
                  </a:lnTo>
                  <a:lnTo>
                    <a:pt x="134" y="246"/>
                  </a:lnTo>
                  <a:lnTo>
                    <a:pt x="166" y="244"/>
                  </a:lnTo>
                  <a:lnTo>
                    <a:pt x="194" y="238"/>
                  </a:lnTo>
                  <a:lnTo>
                    <a:pt x="215" y="228"/>
                  </a:lnTo>
                  <a:lnTo>
                    <a:pt x="232" y="215"/>
                  </a:lnTo>
                  <a:lnTo>
                    <a:pt x="244" y="198"/>
                  </a:lnTo>
                  <a:lnTo>
                    <a:pt x="251" y="178"/>
                  </a:lnTo>
                  <a:lnTo>
                    <a:pt x="253" y="153"/>
                  </a:lnTo>
                  <a:lnTo>
                    <a:pt x="252" y="137"/>
                  </a:lnTo>
                  <a:lnTo>
                    <a:pt x="248" y="123"/>
                  </a:lnTo>
                  <a:lnTo>
                    <a:pt x="241" y="110"/>
                  </a:lnTo>
                  <a:lnTo>
                    <a:pt x="232" y="98"/>
                  </a:lnTo>
                  <a:lnTo>
                    <a:pt x="219" y="89"/>
                  </a:lnTo>
                  <a:lnTo>
                    <a:pt x="202" y="81"/>
                  </a:lnTo>
                  <a:lnTo>
                    <a:pt x="181" y="75"/>
                  </a:lnTo>
                  <a:lnTo>
                    <a:pt x="156" y="74"/>
                  </a:lnTo>
                  <a:lnTo>
                    <a:pt x="80" y="74"/>
                  </a:lnTo>
                  <a:close/>
                  <a:moveTo>
                    <a:pt x="0" y="0"/>
                  </a:moveTo>
                  <a:lnTo>
                    <a:pt x="163" y="0"/>
                  </a:lnTo>
                  <a:lnTo>
                    <a:pt x="198" y="3"/>
                  </a:lnTo>
                  <a:lnTo>
                    <a:pt x="228" y="8"/>
                  </a:lnTo>
                  <a:lnTo>
                    <a:pt x="254" y="19"/>
                  </a:lnTo>
                  <a:lnTo>
                    <a:pt x="277" y="30"/>
                  </a:lnTo>
                  <a:lnTo>
                    <a:pt x="295" y="46"/>
                  </a:lnTo>
                  <a:lnTo>
                    <a:pt x="310" y="63"/>
                  </a:lnTo>
                  <a:lnTo>
                    <a:pt x="322" y="83"/>
                  </a:lnTo>
                  <a:lnTo>
                    <a:pt x="330" y="103"/>
                  </a:lnTo>
                  <a:lnTo>
                    <a:pt x="335" y="125"/>
                  </a:lnTo>
                  <a:lnTo>
                    <a:pt x="336" y="147"/>
                  </a:lnTo>
                  <a:lnTo>
                    <a:pt x="334" y="174"/>
                  </a:lnTo>
                  <a:lnTo>
                    <a:pt x="327" y="199"/>
                  </a:lnTo>
                  <a:lnTo>
                    <a:pt x="315" y="220"/>
                  </a:lnTo>
                  <a:lnTo>
                    <a:pt x="299" y="239"/>
                  </a:lnTo>
                  <a:lnTo>
                    <a:pt x="277" y="255"/>
                  </a:lnTo>
                  <a:lnTo>
                    <a:pt x="251" y="268"/>
                  </a:lnTo>
                  <a:lnTo>
                    <a:pt x="251" y="271"/>
                  </a:lnTo>
                  <a:lnTo>
                    <a:pt x="285" y="280"/>
                  </a:lnTo>
                  <a:lnTo>
                    <a:pt x="314" y="293"/>
                  </a:lnTo>
                  <a:lnTo>
                    <a:pt x="339" y="312"/>
                  </a:lnTo>
                  <a:lnTo>
                    <a:pt x="360" y="334"/>
                  </a:lnTo>
                  <a:lnTo>
                    <a:pt x="375" y="359"/>
                  </a:lnTo>
                  <a:lnTo>
                    <a:pt x="384" y="388"/>
                  </a:lnTo>
                  <a:lnTo>
                    <a:pt x="386" y="420"/>
                  </a:lnTo>
                  <a:lnTo>
                    <a:pt x="385" y="441"/>
                  </a:lnTo>
                  <a:lnTo>
                    <a:pt x="380" y="462"/>
                  </a:lnTo>
                  <a:lnTo>
                    <a:pt x="371" y="483"/>
                  </a:lnTo>
                  <a:lnTo>
                    <a:pt x="359" y="503"/>
                  </a:lnTo>
                  <a:lnTo>
                    <a:pt x="343" y="521"/>
                  </a:lnTo>
                  <a:lnTo>
                    <a:pt x="322" y="538"/>
                  </a:lnTo>
                  <a:lnTo>
                    <a:pt x="297" y="552"/>
                  </a:lnTo>
                  <a:lnTo>
                    <a:pt x="268" y="562"/>
                  </a:lnTo>
                  <a:lnTo>
                    <a:pt x="233" y="569"/>
                  </a:lnTo>
                  <a:lnTo>
                    <a:pt x="194" y="571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2877" y="1081"/>
              <a:ext cx="134" cy="131"/>
            </a:xfrm>
            <a:custGeom>
              <a:avLst/>
              <a:gdLst>
                <a:gd name="T0" fmla="*/ 166 w 395"/>
                <a:gd name="T1" fmla="*/ 70 h 392"/>
                <a:gd name="T2" fmla="*/ 118 w 395"/>
                <a:gd name="T3" fmla="*/ 94 h 392"/>
                <a:gd name="T4" fmla="*/ 87 w 395"/>
                <a:gd name="T5" fmla="*/ 136 h 392"/>
                <a:gd name="T6" fmla="*/ 75 w 395"/>
                <a:gd name="T7" fmla="*/ 193 h 392"/>
                <a:gd name="T8" fmla="*/ 87 w 395"/>
                <a:gd name="T9" fmla="*/ 254 h 392"/>
                <a:gd name="T10" fmla="*/ 118 w 395"/>
                <a:gd name="T11" fmla="*/ 299 h 392"/>
                <a:gd name="T12" fmla="*/ 166 w 395"/>
                <a:gd name="T13" fmla="*/ 322 h 392"/>
                <a:gd name="T14" fmla="*/ 226 w 395"/>
                <a:gd name="T15" fmla="*/ 322 h 392"/>
                <a:gd name="T16" fmla="*/ 277 w 395"/>
                <a:gd name="T17" fmla="*/ 299 h 392"/>
                <a:gd name="T18" fmla="*/ 308 w 395"/>
                <a:gd name="T19" fmla="*/ 255 h 392"/>
                <a:gd name="T20" fmla="*/ 320 w 395"/>
                <a:gd name="T21" fmla="*/ 193 h 392"/>
                <a:gd name="T22" fmla="*/ 308 w 395"/>
                <a:gd name="T23" fmla="*/ 136 h 392"/>
                <a:gd name="T24" fmla="*/ 274 w 395"/>
                <a:gd name="T25" fmla="*/ 94 h 392"/>
                <a:gd name="T26" fmla="*/ 225 w 395"/>
                <a:gd name="T27" fmla="*/ 70 h 392"/>
                <a:gd name="T28" fmla="*/ 195 w 395"/>
                <a:gd name="T29" fmla="*/ 0 h 392"/>
                <a:gd name="T30" fmla="*/ 267 w 395"/>
                <a:gd name="T31" fmla="*/ 12 h 392"/>
                <a:gd name="T32" fmla="*/ 327 w 395"/>
                <a:gd name="T33" fmla="*/ 44 h 392"/>
                <a:gd name="T34" fmla="*/ 369 w 395"/>
                <a:gd name="T35" fmla="*/ 93 h 392"/>
                <a:gd name="T36" fmla="*/ 393 w 395"/>
                <a:gd name="T37" fmla="*/ 158 h 392"/>
                <a:gd name="T38" fmla="*/ 393 w 395"/>
                <a:gd name="T39" fmla="*/ 231 h 392"/>
                <a:gd name="T40" fmla="*/ 370 w 395"/>
                <a:gd name="T41" fmla="*/ 297 h 392"/>
                <a:gd name="T42" fmla="*/ 327 w 395"/>
                <a:gd name="T43" fmla="*/ 349 h 392"/>
                <a:gd name="T44" fmla="*/ 267 w 395"/>
                <a:gd name="T45" fmla="*/ 381 h 392"/>
                <a:gd name="T46" fmla="*/ 195 w 395"/>
                <a:gd name="T47" fmla="*/ 392 h 392"/>
                <a:gd name="T48" fmla="*/ 125 w 395"/>
                <a:gd name="T49" fmla="*/ 381 h 392"/>
                <a:gd name="T50" fmla="*/ 67 w 395"/>
                <a:gd name="T51" fmla="*/ 348 h 392"/>
                <a:gd name="T52" fmla="*/ 25 w 395"/>
                <a:gd name="T53" fmla="*/ 296 h 392"/>
                <a:gd name="T54" fmla="*/ 2 w 395"/>
                <a:gd name="T55" fmla="*/ 230 h 392"/>
                <a:gd name="T56" fmla="*/ 2 w 395"/>
                <a:gd name="T57" fmla="*/ 154 h 392"/>
                <a:gd name="T58" fmla="*/ 33 w 395"/>
                <a:gd name="T59" fmla="*/ 85 h 392"/>
                <a:gd name="T60" fmla="*/ 84 w 395"/>
                <a:gd name="T61" fmla="*/ 33 h 392"/>
                <a:gd name="T62" fmla="*/ 155 w 395"/>
                <a:gd name="T63" fmla="*/ 4 h 3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5"/>
                <a:gd name="T97" fmla="*/ 0 h 392"/>
                <a:gd name="T98" fmla="*/ 395 w 395"/>
                <a:gd name="T99" fmla="*/ 392 h 3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5" h="392">
                  <a:moveTo>
                    <a:pt x="195" y="68"/>
                  </a:moveTo>
                  <a:lnTo>
                    <a:pt x="166" y="70"/>
                  </a:lnTo>
                  <a:lnTo>
                    <a:pt x="141" y="80"/>
                  </a:lnTo>
                  <a:lnTo>
                    <a:pt x="118" y="94"/>
                  </a:lnTo>
                  <a:lnTo>
                    <a:pt x="100" y="114"/>
                  </a:lnTo>
                  <a:lnTo>
                    <a:pt x="87" y="136"/>
                  </a:lnTo>
                  <a:lnTo>
                    <a:pt x="77" y="163"/>
                  </a:lnTo>
                  <a:lnTo>
                    <a:pt x="75" y="193"/>
                  </a:lnTo>
                  <a:lnTo>
                    <a:pt x="77" y="225"/>
                  </a:lnTo>
                  <a:lnTo>
                    <a:pt x="87" y="254"/>
                  </a:lnTo>
                  <a:lnTo>
                    <a:pt x="100" y="279"/>
                  </a:lnTo>
                  <a:lnTo>
                    <a:pt x="118" y="299"/>
                  </a:lnTo>
                  <a:lnTo>
                    <a:pt x="139" y="313"/>
                  </a:lnTo>
                  <a:lnTo>
                    <a:pt x="166" y="322"/>
                  </a:lnTo>
                  <a:lnTo>
                    <a:pt x="195" y="325"/>
                  </a:lnTo>
                  <a:lnTo>
                    <a:pt x="226" y="322"/>
                  </a:lnTo>
                  <a:lnTo>
                    <a:pt x="253" y="313"/>
                  </a:lnTo>
                  <a:lnTo>
                    <a:pt x="277" y="299"/>
                  </a:lnTo>
                  <a:lnTo>
                    <a:pt x="295" y="279"/>
                  </a:lnTo>
                  <a:lnTo>
                    <a:pt x="308" y="255"/>
                  </a:lnTo>
                  <a:lnTo>
                    <a:pt x="317" y="226"/>
                  </a:lnTo>
                  <a:lnTo>
                    <a:pt x="320" y="193"/>
                  </a:lnTo>
                  <a:lnTo>
                    <a:pt x="317" y="163"/>
                  </a:lnTo>
                  <a:lnTo>
                    <a:pt x="308" y="136"/>
                  </a:lnTo>
                  <a:lnTo>
                    <a:pt x="294" y="114"/>
                  </a:lnTo>
                  <a:lnTo>
                    <a:pt x="274" y="94"/>
                  </a:lnTo>
                  <a:lnTo>
                    <a:pt x="251" y="80"/>
                  </a:lnTo>
                  <a:lnTo>
                    <a:pt x="225" y="70"/>
                  </a:lnTo>
                  <a:lnTo>
                    <a:pt x="195" y="68"/>
                  </a:lnTo>
                  <a:close/>
                  <a:moveTo>
                    <a:pt x="195" y="0"/>
                  </a:moveTo>
                  <a:lnTo>
                    <a:pt x="232" y="3"/>
                  </a:lnTo>
                  <a:lnTo>
                    <a:pt x="267" y="12"/>
                  </a:lnTo>
                  <a:lnTo>
                    <a:pt x="299" y="26"/>
                  </a:lnTo>
                  <a:lnTo>
                    <a:pt x="327" y="44"/>
                  </a:lnTo>
                  <a:lnTo>
                    <a:pt x="350" y="66"/>
                  </a:lnTo>
                  <a:lnTo>
                    <a:pt x="369" y="93"/>
                  </a:lnTo>
                  <a:lnTo>
                    <a:pt x="383" y="123"/>
                  </a:lnTo>
                  <a:lnTo>
                    <a:pt x="393" y="158"/>
                  </a:lnTo>
                  <a:lnTo>
                    <a:pt x="395" y="193"/>
                  </a:lnTo>
                  <a:lnTo>
                    <a:pt x="393" y="231"/>
                  </a:lnTo>
                  <a:lnTo>
                    <a:pt x="383" y="266"/>
                  </a:lnTo>
                  <a:lnTo>
                    <a:pt x="370" y="297"/>
                  </a:lnTo>
                  <a:lnTo>
                    <a:pt x="350" y="325"/>
                  </a:lnTo>
                  <a:lnTo>
                    <a:pt x="327" y="349"/>
                  </a:lnTo>
                  <a:lnTo>
                    <a:pt x="299" y="367"/>
                  </a:lnTo>
                  <a:lnTo>
                    <a:pt x="267" y="381"/>
                  </a:lnTo>
                  <a:lnTo>
                    <a:pt x="233" y="390"/>
                  </a:lnTo>
                  <a:lnTo>
                    <a:pt x="195" y="392"/>
                  </a:lnTo>
                  <a:lnTo>
                    <a:pt x="158" y="390"/>
                  </a:lnTo>
                  <a:lnTo>
                    <a:pt x="125" y="381"/>
                  </a:lnTo>
                  <a:lnTo>
                    <a:pt x="93" y="366"/>
                  </a:lnTo>
                  <a:lnTo>
                    <a:pt x="67" y="348"/>
                  </a:lnTo>
                  <a:lnTo>
                    <a:pt x="43" y="324"/>
                  </a:lnTo>
                  <a:lnTo>
                    <a:pt x="25" y="296"/>
                  </a:lnTo>
                  <a:lnTo>
                    <a:pt x="11" y="264"/>
                  </a:lnTo>
                  <a:lnTo>
                    <a:pt x="2" y="230"/>
                  </a:lnTo>
                  <a:lnTo>
                    <a:pt x="0" y="193"/>
                  </a:lnTo>
                  <a:lnTo>
                    <a:pt x="2" y="154"/>
                  </a:lnTo>
                  <a:lnTo>
                    <a:pt x="14" y="118"/>
                  </a:lnTo>
                  <a:lnTo>
                    <a:pt x="33" y="85"/>
                  </a:lnTo>
                  <a:lnTo>
                    <a:pt x="56" y="56"/>
                  </a:lnTo>
                  <a:lnTo>
                    <a:pt x="84" y="33"/>
                  </a:lnTo>
                  <a:lnTo>
                    <a:pt x="117" y="15"/>
                  </a:lnTo>
                  <a:lnTo>
                    <a:pt x="155" y="4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040" y="1081"/>
              <a:ext cx="89" cy="129"/>
            </a:xfrm>
            <a:custGeom>
              <a:avLst/>
              <a:gdLst>
                <a:gd name="T0" fmla="*/ 182 w 271"/>
                <a:gd name="T1" fmla="*/ 0 h 384"/>
                <a:gd name="T2" fmla="*/ 205 w 271"/>
                <a:gd name="T3" fmla="*/ 3 h 384"/>
                <a:gd name="T4" fmla="*/ 227 w 271"/>
                <a:gd name="T5" fmla="*/ 11 h 384"/>
                <a:gd name="T6" fmla="*/ 248 w 271"/>
                <a:gd name="T7" fmla="*/ 26 h 384"/>
                <a:gd name="T8" fmla="*/ 271 w 271"/>
                <a:gd name="T9" fmla="*/ 44 h 384"/>
                <a:gd name="T10" fmla="*/ 232 w 271"/>
                <a:gd name="T11" fmla="*/ 109 h 384"/>
                <a:gd name="T12" fmla="*/ 215 w 271"/>
                <a:gd name="T13" fmla="*/ 94 h 384"/>
                <a:gd name="T14" fmla="*/ 197 w 271"/>
                <a:gd name="T15" fmla="*/ 82 h 384"/>
                <a:gd name="T16" fmla="*/ 178 w 271"/>
                <a:gd name="T17" fmla="*/ 74 h 384"/>
                <a:gd name="T18" fmla="*/ 164 w 271"/>
                <a:gd name="T19" fmla="*/ 72 h 384"/>
                <a:gd name="T20" fmla="*/ 140 w 271"/>
                <a:gd name="T21" fmla="*/ 76 h 384"/>
                <a:gd name="T22" fmla="*/ 118 w 271"/>
                <a:gd name="T23" fmla="*/ 88 h 384"/>
                <a:gd name="T24" fmla="*/ 101 w 271"/>
                <a:gd name="T25" fmla="*/ 106 h 384"/>
                <a:gd name="T26" fmla="*/ 86 w 271"/>
                <a:gd name="T27" fmla="*/ 128 h 384"/>
                <a:gd name="T28" fmla="*/ 77 w 271"/>
                <a:gd name="T29" fmla="*/ 156 h 384"/>
                <a:gd name="T30" fmla="*/ 74 w 271"/>
                <a:gd name="T31" fmla="*/ 188 h 384"/>
                <a:gd name="T32" fmla="*/ 74 w 271"/>
                <a:gd name="T33" fmla="*/ 384 h 384"/>
                <a:gd name="T34" fmla="*/ 0 w 271"/>
                <a:gd name="T35" fmla="*/ 384 h 384"/>
                <a:gd name="T36" fmla="*/ 0 w 271"/>
                <a:gd name="T37" fmla="*/ 8 h 384"/>
                <a:gd name="T38" fmla="*/ 74 w 271"/>
                <a:gd name="T39" fmla="*/ 8 h 384"/>
                <a:gd name="T40" fmla="*/ 74 w 271"/>
                <a:gd name="T41" fmla="*/ 95 h 384"/>
                <a:gd name="T42" fmla="*/ 76 w 271"/>
                <a:gd name="T43" fmla="*/ 95 h 384"/>
                <a:gd name="T44" fmla="*/ 98 w 271"/>
                <a:gd name="T45" fmla="*/ 60 h 384"/>
                <a:gd name="T46" fmla="*/ 119 w 271"/>
                <a:gd name="T47" fmla="*/ 33 h 384"/>
                <a:gd name="T48" fmla="*/ 140 w 271"/>
                <a:gd name="T49" fmla="*/ 15 h 384"/>
                <a:gd name="T50" fmla="*/ 161 w 271"/>
                <a:gd name="T51" fmla="*/ 4 h 384"/>
                <a:gd name="T52" fmla="*/ 182 w 271"/>
                <a:gd name="T53" fmla="*/ 0 h 3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1"/>
                <a:gd name="T82" fmla="*/ 0 h 384"/>
                <a:gd name="T83" fmla="*/ 271 w 271"/>
                <a:gd name="T84" fmla="*/ 384 h 3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1" h="384">
                  <a:moveTo>
                    <a:pt x="182" y="0"/>
                  </a:moveTo>
                  <a:lnTo>
                    <a:pt x="205" y="3"/>
                  </a:lnTo>
                  <a:lnTo>
                    <a:pt x="227" y="11"/>
                  </a:lnTo>
                  <a:lnTo>
                    <a:pt x="248" y="26"/>
                  </a:lnTo>
                  <a:lnTo>
                    <a:pt x="271" y="44"/>
                  </a:lnTo>
                  <a:lnTo>
                    <a:pt x="232" y="109"/>
                  </a:lnTo>
                  <a:lnTo>
                    <a:pt x="215" y="94"/>
                  </a:lnTo>
                  <a:lnTo>
                    <a:pt x="197" y="82"/>
                  </a:lnTo>
                  <a:lnTo>
                    <a:pt x="178" y="74"/>
                  </a:lnTo>
                  <a:lnTo>
                    <a:pt x="164" y="72"/>
                  </a:lnTo>
                  <a:lnTo>
                    <a:pt x="140" y="76"/>
                  </a:lnTo>
                  <a:lnTo>
                    <a:pt x="118" y="88"/>
                  </a:lnTo>
                  <a:lnTo>
                    <a:pt x="101" y="106"/>
                  </a:lnTo>
                  <a:lnTo>
                    <a:pt x="86" y="128"/>
                  </a:lnTo>
                  <a:lnTo>
                    <a:pt x="77" y="156"/>
                  </a:lnTo>
                  <a:lnTo>
                    <a:pt x="74" y="188"/>
                  </a:lnTo>
                  <a:lnTo>
                    <a:pt x="74" y="384"/>
                  </a:lnTo>
                  <a:lnTo>
                    <a:pt x="0" y="384"/>
                  </a:lnTo>
                  <a:lnTo>
                    <a:pt x="0" y="8"/>
                  </a:lnTo>
                  <a:lnTo>
                    <a:pt x="74" y="8"/>
                  </a:lnTo>
                  <a:lnTo>
                    <a:pt x="74" y="95"/>
                  </a:lnTo>
                  <a:lnTo>
                    <a:pt x="76" y="95"/>
                  </a:lnTo>
                  <a:lnTo>
                    <a:pt x="98" y="60"/>
                  </a:lnTo>
                  <a:lnTo>
                    <a:pt x="119" y="33"/>
                  </a:lnTo>
                  <a:lnTo>
                    <a:pt x="140" y="15"/>
                  </a:lnTo>
                  <a:lnTo>
                    <a:pt x="161" y="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3138" y="1019"/>
              <a:ext cx="111" cy="191"/>
            </a:xfrm>
            <a:custGeom>
              <a:avLst/>
              <a:gdLst>
                <a:gd name="T0" fmla="*/ 194 w 336"/>
                <a:gd name="T1" fmla="*/ 255 h 571"/>
                <a:gd name="T2" fmla="*/ 165 w 336"/>
                <a:gd name="T3" fmla="*/ 257 h 571"/>
                <a:gd name="T4" fmla="*/ 140 w 336"/>
                <a:gd name="T5" fmla="*/ 267 h 571"/>
                <a:gd name="T6" fmla="*/ 118 w 336"/>
                <a:gd name="T7" fmla="*/ 281 h 571"/>
                <a:gd name="T8" fmla="*/ 99 w 336"/>
                <a:gd name="T9" fmla="*/ 301 h 571"/>
                <a:gd name="T10" fmla="*/ 86 w 336"/>
                <a:gd name="T11" fmla="*/ 326 h 571"/>
                <a:gd name="T12" fmla="*/ 78 w 336"/>
                <a:gd name="T13" fmla="*/ 354 h 571"/>
                <a:gd name="T14" fmla="*/ 76 w 336"/>
                <a:gd name="T15" fmla="*/ 385 h 571"/>
                <a:gd name="T16" fmla="*/ 77 w 336"/>
                <a:gd name="T17" fmla="*/ 410 h 571"/>
                <a:gd name="T18" fmla="*/ 81 w 336"/>
                <a:gd name="T19" fmla="*/ 434 h 571"/>
                <a:gd name="T20" fmla="*/ 89 w 336"/>
                <a:gd name="T21" fmla="*/ 455 h 571"/>
                <a:gd name="T22" fmla="*/ 101 w 336"/>
                <a:gd name="T23" fmla="*/ 473 h 571"/>
                <a:gd name="T24" fmla="*/ 115 w 336"/>
                <a:gd name="T25" fmla="*/ 488 h 571"/>
                <a:gd name="T26" fmla="*/ 135 w 336"/>
                <a:gd name="T27" fmla="*/ 499 h 571"/>
                <a:gd name="T28" fmla="*/ 159 w 336"/>
                <a:gd name="T29" fmla="*/ 505 h 571"/>
                <a:gd name="T30" fmla="*/ 188 w 336"/>
                <a:gd name="T31" fmla="*/ 508 h 571"/>
                <a:gd name="T32" fmla="*/ 263 w 336"/>
                <a:gd name="T33" fmla="*/ 508 h 571"/>
                <a:gd name="T34" fmla="*/ 263 w 336"/>
                <a:gd name="T35" fmla="*/ 269 h 571"/>
                <a:gd name="T36" fmla="*/ 239 w 336"/>
                <a:gd name="T37" fmla="*/ 261 h 571"/>
                <a:gd name="T38" fmla="*/ 217 w 336"/>
                <a:gd name="T39" fmla="*/ 256 h 571"/>
                <a:gd name="T40" fmla="*/ 194 w 336"/>
                <a:gd name="T41" fmla="*/ 255 h 571"/>
                <a:gd name="T42" fmla="*/ 263 w 336"/>
                <a:gd name="T43" fmla="*/ 0 h 571"/>
                <a:gd name="T44" fmla="*/ 336 w 336"/>
                <a:gd name="T45" fmla="*/ 0 h 571"/>
                <a:gd name="T46" fmla="*/ 336 w 336"/>
                <a:gd name="T47" fmla="*/ 571 h 571"/>
                <a:gd name="T48" fmla="*/ 180 w 336"/>
                <a:gd name="T49" fmla="*/ 571 h 571"/>
                <a:gd name="T50" fmla="*/ 144 w 336"/>
                <a:gd name="T51" fmla="*/ 569 h 571"/>
                <a:gd name="T52" fmla="*/ 113 w 336"/>
                <a:gd name="T53" fmla="*/ 561 h 571"/>
                <a:gd name="T54" fmla="*/ 84 w 336"/>
                <a:gd name="T55" fmla="*/ 548 h 571"/>
                <a:gd name="T56" fmla="*/ 60 w 336"/>
                <a:gd name="T57" fmla="*/ 529 h 571"/>
                <a:gd name="T58" fmla="*/ 39 w 336"/>
                <a:gd name="T59" fmla="*/ 507 h 571"/>
                <a:gd name="T60" fmla="*/ 23 w 336"/>
                <a:gd name="T61" fmla="*/ 479 h 571"/>
                <a:gd name="T62" fmla="*/ 10 w 336"/>
                <a:gd name="T63" fmla="*/ 449 h 571"/>
                <a:gd name="T64" fmla="*/ 3 w 336"/>
                <a:gd name="T65" fmla="*/ 413 h 571"/>
                <a:gd name="T66" fmla="*/ 0 w 336"/>
                <a:gd name="T67" fmla="*/ 375 h 571"/>
                <a:gd name="T68" fmla="*/ 4 w 336"/>
                <a:gd name="T69" fmla="*/ 335 h 571"/>
                <a:gd name="T70" fmla="*/ 14 w 336"/>
                <a:gd name="T71" fmla="*/ 300 h 571"/>
                <a:gd name="T72" fmla="*/ 31 w 336"/>
                <a:gd name="T73" fmla="*/ 268 h 571"/>
                <a:gd name="T74" fmla="*/ 52 w 336"/>
                <a:gd name="T75" fmla="*/ 240 h 571"/>
                <a:gd name="T76" fmla="*/ 80 w 336"/>
                <a:gd name="T77" fmla="*/ 218 h 571"/>
                <a:gd name="T78" fmla="*/ 111 w 336"/>
                <a:gd name="T79" fmla="*/ 202 h 571"/>
                <a:gd name="T80" fmla="*/ 146 w 336"/>
                <a:gd name="T81" fmla="*/ 191 h 571"/>
                <a:gd name="T82" fmla="*/ 185 w 336"/>
                <a:gd name="T83" fmla="*/ 187 h 571"/>
                <a:gd name="T84" fmla="*/ 210 w 336"/>
                <a:gd name="T85" fmla="*/ 189 h 571"/>
                <a:gd name="T86" fmla="*/ 235 w 336"/>
                <a:gd name="T87" fmla="*/ 194 h 571"/>
                <a:gd name="T88" fmla="*/ 263 w 336"/>
                <a:gd name="T89" fmla="*/ 203 h 571"/>
                <a:gd name="T90" fmla="*/ 263 w 336"/>
                <a:gd name="T91" fmla="*/ 0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6"/>
                <a:gd name="T139" fmla="*/ 0 h 571"/>
                <a:gd name="T140" fmla="*/ 336 w 336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6" h="571">
                  <a:moveTo>
                    <a:pt x="194" y="255"/>
                  </a:moveTo>
                  <a:lnTo>
                    <a:pt x="165" y="257"/>
                  </a:lnTo>
                  <a:lnTo>
                    <a:pt x="140" y="267"/>
                  </a:lnTo>
                  <a:lnTo>
                    <a:pt x="118" y="281"/>
                  </a:lnTo>
                  <a:lnTo>
                    <a:pt x="99" y="301"/>
                  </a:lnTo>
                  <a:lnTo>
                    <a:pt x="86" y="326"/>
                  </a:lnTo>
                  <a:lnTo>
                    <a:pt x="78" y="354"/>
                  </a:lnTo>
                  <a:lnTo>
                    <a:pt x="76" y="385"/>
                  </a:lnTo>
                  <a:lnTo>
                    <a:pt x="77" y="410"/>
                  </a:lnTo>
                  <a:lnTo>
                    <a:pt x="81" y="434"/>
                  </a:lnTo>
                  <a:lnTo>
                    <a:pt x="89" y="455"/>
                  </a:lnTo>
                  <a:lnTo>
                    <a:pt x="101" y="473"/>
                  </a:lnTo>
                  <a:lnTo>
                    <a:pt x="115" y="488"/>
                  </a:lnTo>
                  <a:lnTo>
                    <a:pt x="135" y="499"/>
                  </a:lnTo>
                  <a:lnTo>
                    <a:pt x="159" y="505"/>
                  </a:lnTo>
                  <a:lnTo>
                    <a:pt x="188" y="508"/>
                  </a:lnTo>
                  <a:lnTo>
                    <a:pt x="263" y="508"/>
                  </a:lnTo>
                  <a:lnTo>
                    <a:pt x="263" y="269"/>
                  </a:lnTo>
                  <a:lnTo>
                    <a:pt x="239" y="261"/>
                  </a:lnTo>
                  <a:lnTo>
                    <a:pt x="217" y="256"/>
                  </a:lnTo>
                  <a:lnTo>
                    <a:pt x="194" y="255"/>
                  </a:lnTo>
                  <a:close/>
                  <a:moveTo>
                    <a:pt x="263" y="0"/>
                  </a:moveTo>
                  <a:lnTo>
                    <a:pt x="336" y="0"/>
                  </a:lnTo>
                  <a:lnTo>
                    <a:pt x="336" y="571"/>
                  </a:lnTo>
                  <a:lnTo>
                    <a:pt x="180" y="571"/>
                  </a:lnTo>
                  <a:lnTo>
                    <a:pt x="144" y="569"/>
                  </a:lnTo>
                  <a:lnTo>
                    <a:pt x="113" y="561"/>
                  </a:lnTo>
                  <a:lnTo>
                    <a:pt x="84" y="548"/>
                  </a:lnTo>
                  <a:lnTo>
                    <a:pt x="60" y="529"/>
                  </a:lnTo>
                  <a:lnTo>
                    <a:pt x="39" y="507"/>
                  </a:lnTo>
                  <a:lnTo>
                    <a:pt x="23" y="479"/>
                  </a:lnTo>
                  <a:lnTo>
                    <a:pt x="10" y="449"/>
                  </a:lnTo>
                  <a:lnTo>
                    <a:pt x="3" y="413"/>
                  </a:lnTo>
                  <a:lnTo>
                    <a:pt x="0" y="375"/>
                  </a:lnTo>
                  <a:lnTo>
                    <a:pt x="4" y="335"/>
                  </a:lnTo>
                  <a:lnTo>
                    <a:pt x="14" y="300"/>
                  </a:lnTo>
                  <a:lnTo>
                    <a:pt x="31" y="268"/>
                  </a:lnTo>
                  <a:lnTo>
                    <a:pt x="52" y="240"/>
                  </a:lnTo>
                  <a:lnTo>
                    <a:pt x="80" y="218"/>
                  </a:lnTo>
                  <a:lnTo>
                    <a:pt x="111" y="202"/>
                  </a:lnTo>
                  <a:lnTo>
                    <a:pt x="146" y="191"/>
                  </a:lnTo>
                  <a:lnTo>
                    <a:pt x="185" y="187"/>
                  </a:lnTo>
                  <a:lnTo>
                    <a:pt x="210" y="189"/>
                  </a:lnTo>
                  <a:lnTo>
                    <a:pt x="235" y="194"/>
                  </a:lnTo>
                  <a:lnTo>
                    <a:pt x="263" y="203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3278" y="1081"/>
              <a:ext cx="109" cy="131"/>
            </a:xfrm>
            <a:custGeom>
              <a:avLst/>
              <a:gdLst>
                <a:gd name="T0" fmla="*/ 174 w 333"/>
                <a:gd name="T1" fmla="*/ 65 h 392"/>
                <a:gd name="T2" fmla="*/ 147 w 333"/>
                <a:gd name="T3" fmla="*/ 68 h 392"/>
                <a:gd name="T4" fmla="*/ 125 w 333"/>
                <a:gd name="T5" fmla="*/ 76 h 392"/>
                <a:gd name="T6" fmla="*/ 106 w 333"/>
                <a:gd name="T7" fmla="*/ 90 h 392"/>
                <a:gd name="T8" fmla="*/ 92 w 333"/>
                <a:gd name="T9" fmla="*/ 109 h 392"/>
                <a:gd name="T10" fmla="*/ 81 w 333"/>
                <a:gd name="T11" fmla="*/ 131 h 392"/>
                <a:gd name="T12" fmla="*/ 75 w 333"/>
                <a:gd name="T13" fmla="*/ 159 h 392"/>
                <a:gd name="T14" fmla="*/ 261 w 333"/>
                <a:gd name="T15" fmla="*/ 159 h 392"/>
                <a:gd name="T16" fmla="*/ 257 w 333"/>
                <a:gd name="T17" fmla="*/ 132 h 392"/>
                <a:gd name="T18" fmla="*/ 249 w 333"/>
                <a:gd name="T19" fmla="*/ 109 h 392"/>
                <a:gd name="T20" fmla="*/ 236 w 333"/>
                <a:gd name="T21" fmla="*/ 90 h 392"/>
                <a:gd name="T22" fmla="*/ 219 w 333"/>
                <a:gd name="T23" fmla="*/ 77 h 392"/>
                <a:gd name="T24" fmla="*/ 199 w 333"/>
                <a:gd name="T25" fmla="*/ 68 h 392"/>
                <a:gd name="T26" fmla="*/ 174 w 333"/>
                <a:gd name="T27" fmla="*/ 65 h 392"/>
                <a:gd name="T28" fmla="*/ 172 w 333"/>
                <a:gd name="T29" fmla="*/ 0 h 392"/>
                <a:gd name="T30" fmla="*/ 204 w 333"/>
                <a:gd name="T31" fmla="*/ 3 h 392"/>
                <a:gd name="T32" fmla="*/ 233 w 333"/>
                <a:gd name="T33" fmla="*/ 11 h 392"/>
                <a:gd name="T34" fmla="*/ 258 w 333"/>
                <a:gd name="T35" fmla="*/ 23 h 392"/>
                <a:gd name="T36" fmla="*/ 281 w 333"/>
                <a:gd name="T37" fmla="*/ 41 h 392"/>
                <a:gd name="T38" fmla="*/ 299 w 333"/>
                <a:gd name="T39" fmla="*/ 64 h 392"/>
                <a:gd name="T40" fmla="*/ 314 w 333"/>
                <a:gd name="T41" fmla="*/ 93 h 392"/>
                <a:gd name="T42" fmla="*/ 324 w 333"/>
                <a:gd name="T43" fmla="*/ 126 h 392"/>
                <a:gd name="T44" fmla="*/ 331 w 333"/>
                <a:gd name="T45" fmla="*/ 164 h 392"/>
                <a:gd name="T46" fmla="*/ 333 w 333"/>
                <a:gd name="T47" fmla="*/ 208 h 392"/>
                <a:gd name="T48" fmla="*/ 72 w 333"/>
                <a:gd name="T49" fmla="*/ 208 h 392"/>
                <a:gd name="T50" fmla="*/ 79 w 333"/>
                <a:gd name="T51" fmla="*/ 238 h 392"/>
                <a:gd name="T52" fmla="*/ 89 w 333"/>
                <a:gd name="T53" fmla="*/ 263 h 392"/>
                <a:gd name="T54" fmla="*/ 104 w 333"/>
                <a:gd name="T55" fmla="*/ 284 h 392"/>
                <a:gd name="T56" fmla="*/ 122 w 333"/>
                <a:gd name="T57" fmla="*/ 300 h 392"/>
                <a:gd name="T58" fmla="*/ 143 w 333"/>
                <a:gd name="T59" fmla="*/ 312 h 392"/>
                <a:gd name="T60" fmla="*/ 168 w 333"/>
                <a:gd name="T61" fmla="*/ 318 h 392"/>
                <a:gd name="T62" fmla="*/ 198 w 333"/>
                <a:gd name="T63" fmla="*/ 321 h 392"/>
                <a:gd name="T64" fmla="*/ 230 w 333"/>
                <a:gd name="T65" fmla="*/ 318 h 392"/>
                <a:gd name="T66" fmla="*/ 263 w 333"/>
                <a:gd name="T67" fmla="*/ 309 h 392"/>
                <a:gd name="T68" fmla="*/ 295 w 333"/>
                <a:gd name="T69" fmla="*/ 295 h 392"/>
                <a:gd name="T70" fmla="*/ 327 w 333"/>
                <a:gd name="T71" fmla="*/ 276 h 392"/>
                <a:gd name="T72" fmla="*/ 327 w 333"/>
                <a:gd name="T73" fmla="*/ 348 h 392"/>
                <a:gd name="T74" fmla="*/ 300 w 333"/>
                <a:gd name="T75" fmla="*/ 363 h 392"/>
                <a:gd name="T76" fmla="*/ 274 w 333"/>
                <a:gd name="T77" fmla="*/ 377 h 392"/>
                <a:gd name="T78" fmla="*/ 245 w 333"/>
                <a:gd name="T79" fmla="*/ 386 h 392"/>
                <a:gd name="T80" fmla="*/ 215 w 333"/>
                <a:gd name="T81" fmla="*/ 391 h 392"/>
                <a:gd name="T82" fmla="*/ 179 w 333"/>
                <a:gd name="T83" fmla="*/ 392 h 392"/>
                <a:gd name="T84" fmla="*/ 146 w 333"/>
                <a:gd name="T85" fmla="*/ 390 h 392"/>
                <a:gd name="T86" fmla="*/ 116 w 333"/>
                <a:gd name="T87" fmla="*/ 382 h 392"/>
                <a:gd name="T88" fmla="*/ 89 w 333"/>
                <a:gd name="T89" fmla="*/ 369 h 392"/>
                <a:gd name="T90" fmla="*/ 67 w 333"/>
                <a:gd name="T91" fmla="*/ 351 h 392"/>
                <a:gd name="T92" fmla="*/ 46 w 333"/>
                <a:gd name="T93" fmla="*/ 332 h 392"/>
                <a:gd name="T94" fmla="*/ 30 w 333"/>
                <a:gd name="T95" fmla="*/ 308 h 392"/>
                <a:gd name="T96" fmla="*/ 17 w 333"/>
                <a:gd name="T97" fmla="*/ 282 h 392"/>
                <a:gd name="T98" fmla="*/ 8 w 333"/>
                <a:gd name="T99" fmla="*/ 253 h 392"/>
                <a:gd name="T100" fmla="*/ 1 w 333"/>
                <a:gd name="T101" fmla="*/ 222 h 392"/>
                <a:gd name="T102" fmla="*/ 0 w 333"/>
                <a:gd name="T103" fmla="*/ 192 h 392"/>
                <a:gd name="T104" fmla="*/ 2 w 333"/>
                <a:gd name="T105" fmla="*/ 151 h 392"/>
                <a:gd name="T106" fmla="*/ 13 w 333"/>
                <a:gd name="T107" fmla="*/ 114 h 392"/>
                <a:gd name="T108" fmla="*/ 27 w 333"/>
                <a:gd name="T109" fmla="*/ 81 h 392"/>
                <a:gd name="T110" fmla="*/ 48 w 333"/>
                <a:gd name="T111" fmla="*/ 53 h 392"/>
                <a:gd name="T112" fmla="*/ 74 w 333"/>
                <a:gd name="T113" fmla="*/ 31 h 392"/>
                <a:gd name="T114" fmla="*/ 103 w 333"/>
                <a:gd name="T115" fmla="*/ 15 h 392"/>
                <a:gd name="T116" fmla="*/ 136 w 333"/>
                <a:gd name="T117" fmla="*/ 4 h 392"/>
                <a:gd name="T118" fmla="*/ 172 w 333"/>
                <a:gd name="T119" fmla="*/ 0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3"/>
                <a:gd name="T181" fmla="*/ 0 h 392"/>
                <a:gd name="T182" fmla="*/ 333 w 333"/>
                <a:gd name="T183" fmla="*/ 392 h 3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3" h="392">
                  <a:moveTo>
                    <a:pt x="174" y="65"/>
                  </a:moveTo>
                  <a:lnTo>
                    <a:pt x="147" y="68"/>
                  </a:lnTo>
                  <a:lnTo>
                    <a:pt x="125" y="76"/>
                  </a:lnTo>
                  <a:lnTo>
                    <a:pt x="106" y="90"/>
                  </a:lnTo>
                  <a:lnTo>
                    <a:pt x="92" y="109"/>
                  </a:lnTo>
                  <a:lnTo>
                    <a:pt x="81" y="131"/>
                  </a:lnTo>
                  <a:lnTo>
                    <a:pt x="75" y="159"/>
                  </a:lnTo>
                  <a:lnTo>
                    <a:pt x="261" y="159"/>
                  </a:lnTo>
                  <a:lnTo>
                    <a:pt x="257" y="132"/>
                  </a:lnTo>
                  <a:lnTo>
                    <a:pt x="249" y="109"/>
                  </a:lnTo>
                  <a:lnTo>
                    <a:pt x="236" y="90"/>
                  </a:lnTo>
                  <a:lnTo>
                    <a:pt x="219" y="77"/>
                  </a:lnTo>
                  <a:lnTo>
                    <a:pt x="199" y="68"/>
                  </a:lnTo>
                  <a:lnTo>
                    <a:pt x="174" y="65"/>
                  </a:lnTo>
                  <a:close/>
                  <a:moveTo>
                    <a:pt x="172" y="0"/>
                  </a:moveTo>
                  <a:lnTo>
                    <a:pt x="204" y="3"/>
                  </a:lnTo>
                  <a:lnTo>
                    <a:pt x="233" y="11"/>
                  </a:lnTo>
                  <a:lnTo>
                    <a:pt x="258" y="23"/>
                  </a:lnTo>
                  <a:lnTo>
                    <a:pt x="281" y="41"/>
                  </a:lnTo>
                  <a:lnTo>
                    <a:pt x="299" y="64"/>
                  </a:lnTo>
                  <a:lnTo>
                    <a:pt x="314" y="93"/>
                  </a:lnTo>
                  <a:lnTo>
                    <a:pt x="324" y="126"/>
                  </a:lnTo>
                  <a:lnTo>
                    <a:pt x="331" y="164"/>
                  </a:lnTo>
                  <a:lnTo>
                    <a:pt x="333" y="208"/>
                  </a:lnTo>
                  <a:lnTo>
                    <a:pt x="72" y="208"/>
                  </a:lnTo>
                  <a:lnTo>
                    <a:pt x="79" y="238"/>
                  </a:lnTo>
                  <a:lnTo>
                    <a:pt x="89" y="263"/>
                  </a:lnTo>
                  <a:lnTo>
                    <a:pt x="104" y="284"/>
                  </a:lnTo>
                  <a:lnTo>
                    <a:pt x="122" y="300"/>
                  </a:lnTo>
                  <a:lnTo>
                    <a:pt x="143" y="312"/>
                  </a:lnTo>
                  <a:lnTo>
                    <a:pt x="168" y="318"/>
                  </a:lnTo>
                  <a:lnTo>
                    <a:pt x="198" y="321"/>
                  </a:lnTo>
                  <a:lnTo>
                    <a:pt x="230" y="318"/>
                  </a:lnTo>
                  <a:lnTo>
                    <a:pt x="263" y="309"/>
                  </a:lnTo>
                  <a:lnTo>
                    <a:pt x="295" y="295"/>
                  </a:lnTo>
                  <a:lnTo>
                    <a:pt x="327" y="276"/>
                  </a:lnTo>
                  <a:lnTo>
                    <a:pt x="327" y="348"/>
                  </a:lnTo>
                  <a:lnTo>
                    <a:pt x="300" y="363"/>
                  </a:lnTo>
                  <a:lnTo>
                    <a:pt x="274" y="377"/>
                  </a:lnTo>
                  <a:lnTo>
                    <a:pt x="245" y="386"/>
                  </a:lnTo>
                  <a:lnTo>
                    <a:pt x="215" y="391"/>
                  </a:lnTo>
                  <a:lnTo>
                    <a:pt x="179" y="392"/>
                  </a:lnTo>
                  <a:lnTo>
                    <a:pt x="146" y="390"/>
                  </a:lnTo>
                  <a:lnTo>
                    <a:pt x="116" y="382"/>
                  </a:lnTo>
                  <a:lnTo>
                    <a:pt x="89" y="369"/>
                  </a:lnTo>
                  <a:lnTo>
                    <a:pt x="67" y="351"/>
                  </a:lnTo>
                  <a:lnTo>
                    <a:pt x="46" y="332"/>
                  </a:lnTo>
                  <a:lnTo>
                    <a:pt x="30" y="308"/>
                  </a:lnTo>
                  <a:lnTo>
                    <a:pt x="17" y="282"/>
                  </a:lnTo>
                  <a:lnTo>
                    <a:pt x="8" y="253"/>
                  </a:lnTo>
                  <a:lnTo>
                    <a:pt x="1" y="222"/>
                  </a:lnTo>
                  <a:lnTo>
                    <a:pt x="0" y="192"/>
                  </a:lnTo>
                  <a:lnTo>
                    <a:pt x="2" y="151"/>
                  </a:lnTo>
                  <a:lnTo>
                    <a:pt x="13" y="114"/>
                  </a:lnTo>
                  <a:lnTo>
                    <a:pt x="27" y="81"/>
                  </a:lnTo>
                  <a:lnTo>
                    <a:pt x="48" y="53"/>
                  </a:lnTo>
                  <a:lnTo>
                    <a:pt x="74" y="31"/>
                  </a:lnTo>
                  <a:lnTo>
                    <a:pt x="103" y="15"/>
                  </a:lnTo>
                  <a:lnTo>
                    <a:pt x="136" y="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416" y="1081"/>
              <a:ext cx="91" cy="129"/>
            </a:xfrm>
            <a:custGeom>
              <a:avLst/>
              <a:gdLst>
                <a:gd name="T0" fmla="*/ 182 w 270"/>
                <a:gd name="T1" fmla="*/ 0 h 384"/>
                <a:gd name="T2" fmla="*/ 204 w 270"/>
                <a:gd name="T3" fmla="*/ 3 h 384"/>
                <a:gd name="T4" fmla="*/ 227 w 270"/>
                <a:gd name="T5" fmla="*/ 11 h 384"/>
                <a:gd name="T6" fmla="*/ 248 w 270"/>
                <a:gd name="T7" fmla="*/ 26 h 384"/>
                <a:gd name="T8" fmla="*/ 270 w 270"/>
                <a:gd name="T9" fmla="*/ 44 h 384"/>
                <a:gd name="T10" fmla="*/ 232 w 270"/>
                <a:gd name="T11" fmla="*/ 109 h 384"/>
                <a:gd name="T12" fmla="*/ 215 w 270"/>
                <a:gd name="T13" fmla="*/ 94 h 384"/>
                <a:gd name="T14" fmla="*/ 196 w 270"/>
                <a:gd name="T15" fmla="*/ 82 h 384"/>
                <a:gd name="T16" fmla="*/ 178 w 270"/>
                <a:gd name="T17" fmla="*/ 74 h 384"/>
                <a:gd name="T18" fmla="*/ 163 w 270"/>
                <a:gd name="T19" fmla="*/ 72 h 384"/>
                <a:gd name="T20" fmla="*/ 140 w 270"/>
                <a:gd name="T21" fmla="*/ 76 h 384"/>
                <a:gd name="T22" fmla="*/ 117 w 270"/>
                <a:gd name="T23" fmla="*/ 88 h 384"/>
                <a:gd name="T24" fmla="*/ 100 w 270"/>
                <a:gd name="T25" fmla="*/ 106 h 384"/>
                <a:gd name="T26" fmla="*/ 86 w 270"/>
                <a:gd name="T27" fmla="*/ 128 h 384"/>
                <a:gd name="T28" fmla="*/ 76 w 270"/>
                <a:gd name="T29" fmla="*/ 156 h 384"/>
                <a:gd name="T30" fmla="*/ 74 w 270"/>
                <a:gd name="T31" fmla="*/ 188 h 384"/>
                <a:gd name="T32" fmla="*/ 74 w 270"/>
                <a:gd name="T33" fmla="*/ 384 h 384"/>
                <a:gd name="T34" fmla="*/ 0 w 270"/>
                <a:gd name="T35" fmla="*/ 384 h 384"/>
                <a:gd name="T36" fmla="*/ 0 w 270"/>
                <a:gd name="T37" fmla="*/ 8 h 384"/>
                <a:gd name="T38" fmla="*/ 74 w 270"/>
                <a:gd name="T39" fmla="*/ 8 h 384"/>
                <a:gd name="T40" fmla="*/ 74 w 270"/>
                <a:gd name="T41" fmla="*/ 95 h 384"/>
                <a:gd name="T42" fmla="*/ 75 w 270"/>
                <a:gd name="T43" fmla="*/ 95 h 384"/>
                <a:gd name="T44" fmla="*/ 97 w 270"/>
                <a:gd name="T45" fmla="*/ 60 h 384"/>
                <a:gd name="T46" fmla="*/ 119 w 270"/>
                <a:gd name="T47" fmla="*/ 33 h 384"/>
                <a:gd name="T48" fmla="*/ 140 w 270"/>
                <a:gd name="T49" fmla="*/ 15 h 384"/>
                <a:gd name="T50" fmla="*/ 161 w 270"/>
                <a:gd name="T51" fmla="*/ 4 h 384"/>
                <a:gd name="T52" fmla="*/ 182 w 270"/>
                <a:gd name="T53" fmla="*/ 0 h 3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0"/>
                <a:gd name="T82" fmla="*/ 0 h 384"/>
                <a:gd name="T83" fmla="*/ 270 w 270"/>
                <a:gd name="T84" fmla="*/ 384 h 3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0" h="384">
                  <a:moveTo>
                    <a:pt x="182" y="0"/>
                  </a:moveTo>
                  <a:lnTo>
                    <a:pt x="204" y="3"/>
                  </a:lnTo>
                  <a:lnTo>
                    <a:pt x="227" y="11"/>
                  </a:lnTo>
                  <a:lnTo>
                    <a:pt x="248" y="26"/>
                  </a:lnTo>
                  <a:lnTo>
                    <a:pt x="270" y="44"/>
                  </a:lnTo>
                  <a:lnTo>
                    <a:pt x="232" y="109"/>
                  </a:lnTo>
                  <a:lnTo>
                    <a:pt x="215" y="94"/>
                  </a:lnTo>
                  <a:lnTo>
                    <a:pt x="196" y="82"/>
                  </a:lnTo>
                  <a:lnTo>
                    <a:pt x="178" y="74"/>
                  </a:lnTo>
                  <a:lnTo>
                    <a:pt x="163" y="72"/>
                  </a:lnTo>
                  <a:lnTo>
                    <a:pt x="140" y="76"/>
                  </a:lnTo>
                  <a:lnTo>
                    <a:pt x="117" y="88"/>
                  </a:lnTo>
                  <a:lnTo>
                    <a:pt x="100" y="106"/>
                  </a:lnTo>
                  <a:lnTo>
                    <a:pt x="86" y="128"/>
                  </a:lnTo>
                  <a:lnTo>
                    <a:pt x="76" y="156"/>
                  </a:lnTo>
                  <a:lnTo>
                    <a:pt x="74" y="188"/>
                  </a:lnTo>
                  <a:lnTo>
                    <a:pt x="74" y="384"/>
                  </a:lnTo>
                  <a:lnTo>
                    <a:pt x="0" y="384"/>
                  </a:lnTo>
                  <a:lnTo>
                    <a:pt x="0" y="8"/>
                  </a:lnTo>
                  <a:lnTo>
                    <a:pt x="74" y="8"/>
                  </a:lnTo>
                  <a:lnTo>
                    <a:pt x="74" y="95"/>
                  </a:lnTo>
                  <a:lnTo>
                    <a:pt x="75" y="95"/>
                  </a:lnTo>
                  <a:lnTo>
                    <a:pt x="97" y="60"/>
                  </a:lnTo>
                  <a:lnTo>
                    <a:pt x="119" y="33"/>
                  </a:lnTo>
                  <a:lnTo>
                    <a:pt x="140" y="15"/>
                  </a:lnTo>
                  <a:lnTo>
                    <a:pt x="161" y="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3516" y="1081"/>
              <a:ext cx="85" cy="131"/>
            </a:xfrm>
            <a:custGeom>
              <a:avLst/>
              <a:gdLst>
                <a:gd name="T0" fmla="*/ 160 w 251"/>
                <a:gd name="T1" fmla="*/ 4 h 392"/>
                <a:gd name="T2" fmla="*/ 234 w 251"/>
                <a:gd name="T3" fmla="*/ 32 h 392"/>
                <a:gd name="T4" fmla="*/ 203 w 251"/>
                <a:gd name="T5" fmla="*/ 88 h 392"/>
                <a:gd name="T6" fmla="*/ 149 w 251"/>
                <a:gd name="T7" fmla="*/ 69 h 392"/>
                <a:gd name="T8" fmla="*/ 107 w 251"/>
                <a:gd name="T9" fmla="*/ 69 h 392"/>
                <a:gd name="T10" fmla="*/ 82 w 251"/>
                <a:gd name="T11" fmla="*/ 88 h 392"/>
                <a:gd name="T12" fmla="*/ 81 w 251"/>
                <a:gd name="T13" fmla="*/ 110 h 392"/>
                <a:gd name="T14" fmla="*/ 99 w 251"/>
                <a:gd name="T15" fmla="*/ 131 h 392"/>
                <a:gd name="T16" fmla="*/ 139 w 251"/>
                <a:gd name="T17" fmla="*/ 159 h 392"/>
                <a:gd name="T18" fmla="*/ 195 w 251"/>
                <a:gd name="T19" fmla="*/ 196 h 392"/>
                <a:gd name="T20" fmla="*/ 232 w 251"/>
                <a:gd name="T21" fmla="*/ 230 h 392"/>
                <a:gd name="T22" fmla="*/ 249 w 251"/>
                <a:gd name="T23" fmla="*/ 263 h 392"/>
                <a:gd name="T24" fmla="*/ 248 w 251"/>
                <a:gd name="T25" fmla="*/ 308 h 392"/>
                <a:gd name="T26" fmla="*/ 224 w 251"/>
                <a:gd name="T27" fmla="*/ 353 h 392"/>
                <a:gd name="T28" fmla="*/ 184 w 251"/>
                <a:gd name="T29" fmla="*/ 382 h 392"/>
                <a:gd name="T30" fmla="*/ 129 w 251"/>
                <a:gd name="T31" fmla="*/ 392 h 392"/>
                <a:gd name="T32" fmla="*/ 65 w 251"/>
                <a:gd name="T33" fmla="*/ 384 h 392"/>
                <a:gd name="T34" fmla="*/ 0 w 251"/>
                <a:gd name="T35" fmla="*/ 358 h 392"/>
                <a:gd name="T36" fmla="*/ 28 w 251"/>
                <a:gd name="T37" fmla="*/ 295 h 392"/>
                <a:gd name="T38" fmla="*/ 79 w 251"/>
                <a:gd name="T39" fmla="*/ 318 h 392"/>
                <a:gd name="T40" fmla="*/ 122 w 251"/>
                <a:gd name="T41" fmla="*/ 326 h 392"/>
                <a:gd name="T42" fmla="*/ 153 w 251"/>
                <a:gd name="T43" fmla="*/ 318 h 392"/>
                <a:gd name="T44" fmla="*/ 173 w 251"/>
                <a:gd name="T45" fmla="*/ 299 h 392"/>
                <a:gd name="T46" fmla="*/ 172 w 251"/>
                <a:gd name="T47" fmla="*/ 272 h 392"/>
                <a:gd name="T48" fmla="*/ 149 w 251"/>
                <a:gd name="T49" fmla="*/ 249 h 392"/>
                <a:gd name="T50" fmla="*/ 111 w 251"/>
                <a:gd name="T51" fmla="*/ 225 h 392"/>
                <a:gd name="T52" fmla="*/ 67 w 251"/>
                <a:gd name="T53" fmla="*/ 198 h 392"/>
                <a:gd name="T54" fmla="*/ 29 w 251"/>
                <a:gd name="T55" fmla="*/ 167 h 392"/>
                <a:gd name="T56" fmla="*/ 7 w 251"/>
                <a:gd name="T57" fmla="*/ 127 h 392"/>
                <a:gd name="T58" fmla="*/ 5 w 251"/>
                <a:gd name="T59" fmla="*/ 78 h 392"/>
                <a:gd name="T60" fmla="*/ 28 w 251"/>
                <a:gd name="T61" fmla="*/ 36 h 392"/>
                <a:gd name="T62" fmla="*/ 69 w 251"/>
                <a:gd name="T63" fmla="*/ 10 h 392"/>
                <a:gd name="T64" fmla="*/ 125 w 251"/>
                <a:gd name="T65" fmla="*/ 0 h 3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1"/>
                <a:gd name="T100" fmla="*/ 0 h 392"/>
                <a:gd name="T101" fmla="*/ 251 w 251"/>
                <a:gd name="T102" fmla="*/ 392 h 3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1" h="392">
                  <a:moveTo>
                    <a:pt x="125" y="0"/>
                  </a:moveTo>
                  <a:lnTo>
                    <a:pt x="160" y="4"/>
                  </a:lnTo>
                  <a:lnTo>
                    <a:pt x="197" y="15"/>
                  </a:lnTo>
                  <a:lnTo>
                    <a:pt x="234" y="32"/>
                  </a:lnTo>
                  <a:lnTo>
                    <a:pt x="234" y="106"/>
                  </a:lnTo>
                  <a:lnTo>
                    <a:pt x="203" y="88"/>
                  </a:lnTo>
                  <a:lnTo>
                    <a:pt x="174" y="76"/>
                  </a:lnTo>
                  <a:lnTo>
                    <a:pt x="149" y="69"/>
                  </a:lnTo>
                  <a:lnTo>
                    <a:pt x="127" y="66"/>
                  </a:lnTo>
                  <a:lnTo>
                    <a:pt x="107" y="69"/>
                  </a:lnTo>
                  <a:lnTo>
                    <a:pt x="91" y="76"/>
                  </a:lnTo>
                  <a:lnTo>
                    <a:pt x="82" y="88"/>
                  </a:lnTo>
                  <a:lnTo>
                    <a:pt x="78" y="101"/>
                  </a:lnTo>
                  <a:lnTo>
                    <a:pt x="81" y="110"/>
                  </a:lnTo>
                  <a:lnTo>
                    <a:pt x="87" y="119"/>
                  </a:lnTo>
                  <a:lnTo>
                    <a:pt x="99" y="131"/>
                  </a:lnTo>
                  <a:lnTo>
                    <a:pt x="116" y="143"/>
                  </a:lnTo>
                  <a:lnTo>
                    <a:pt x="139" y="159"/>
                  </a:lnTo>
                  <a:lnTo>
                    <a:pt x="168" y="176"/>
                  </a:lnTo>
                  <a:lnTo>
                    <a:pt x="195" y="196"/>
                  </a:lnTo>
                  <a:lnTo>
                    <a:pt x="217" y="213"/>
                  </a:lnTo>
                  <a:lnTo>
                    <a:pt x="232" y="230"/>
                  </a:lnTo>
                  <a:lnTo>
                    <a:pt x="243" y="246"/>
                  </a:lnTo>
                  <a:lnTo>
                    <a:pt x="249" y="263"/>
                  </a:lnTo>
                  <a:lnTo>
                    <a:pt x="251" y="282"/>
                  </a:lnTo>
                  <a:lnTo>
                    <a:pt x="248" y="308"/>
                  </a:lnTo>
                  <a:lnTo>
                    <a:pt x="239" y="333"/>
                  </a:lnTo>
                  <a:lnTo>
                    <a:pt x="224" y="353"/>
                  </a:lnTo>
                  <a:lnTo>
                    <a:pt x="206" y="370"/>
                  </a:lnTo>
                  <a:lnTo>
                    <a:pt x="184" y="382"/>
                  </a:lnTo>
                  <a:lnTo>
                    <a:pt x="158" y="390"/>
                  </a:lnTo>
                  <a:lnTo>
                    <a:pt x="129" y="392"/>
                  </a:lnTo>
                  <a:lnTo>
                    <a:pt x="96" y="391"/>
                  </a:lnTo>
                  <a:lnTo>
                    <a:pt x="65" y="384"/>
                  </a:lnTo>
                  <a:lnTo>
                    <a:pt x="34" y="374"/>
                  </a:lnTo>
                  <a:lnTo>
                    <a:pt x="0" y="358"/>
                  </a:lnTo>
                  <a:lnTo>
                    <a:pt x="0" y="278"/>
                  </a:lnTo>
                  <a:lnTo>
                    <a:pt x="28" y="295"/>
                  </a:lnTo>
                  <a:lnTo>
                    <a:pt x="56" y="309"/>
                  </a:lnTo>
                  <a:lnTo>
                    <a:pt x="79" y="318"/>
                  </a:lnTo>
                  <a:lnTo>
                    <a:pt x="102" y="325"/>
                  </a:lnTo>
                  <a:lnTo>
                    <a:pt x="122" y="326"/>
                  </a:lnTo>
                  <a:lnTo>
                    <a:pt x="139" y="324"/>
                  </a:lnTo>
                  <a:lnTo>
                    <a:pt x="153" y="318"/>
                  </a:lnTo>
                  <a:lnTo>
                    <a:pt x="165" y="311"/>
                  </a:lnTo>
                  <a:lnTo>
                    <a:pt x="173" y="299"/>
                  </a:lnTo>
                  <a:lnTo>
                    <a:pt x="176" y="284"/>
                  </a:lnTo>
                  <a:lnTo>
                    <a:pt x="172" y="272"/>
                  </a:lnTo>
                  <a:lnTo>
                    <a:pt x="162" y="260"/>
                  </a:lnTo>
                  <a:lnTo>
                    <a:pt x="149" y="249"/>
                  </a:lnTo>
                  <a:lnTo>
                    <a:pt x="131" y="237"/>
                  </a:lnTo>
                  <a:lnTo>
                    <a:pt x="111" y="225"/>
                  </a:lnTo>
                  <a:lnTo>
                    <a:pt x="90" y="213"/>
                  </a:lnTo>
                  <a:lnTo>
                    <a:pt x="67" y="198"/>
                  </a:lnTo>
                  <a:lnTo>
                    <a:pt x="48" y="184"/>
                  </a:lnTo>
                  <a:lnTo>
                    <a:pt x="29" y="167"/>
                  </a:lnTo>
                  <a:lnTo>
                    <a:pt x="16" y="148"/>
                  </a:lnTo>
                  <a:lnTo>
                    <a:pt x="7" y="127"/>
                  </a:lnTo>
                  <a:lnTo>
                    <a:pt x="3" y="103"/>
                  </a:lnTo>
                  <a:lnTo>
                    <a:pt x="5" y="78"/>
                  </a:lnTo>
                  <a:lnTo>
                    <a:pt x="13" y="56"/>
                  </a:lnTo>
                  <a:lnTo>
                    <a:pt x="28" y="36"/>
                  </a:lnTo>
                  <a:lnTo>
                    <a:pt x="45" y="22"/>
                  </a:lnTo>
                  <a:lnTo>
                    <a:pt x="69" y="10"/>
                  </a:lnTo>
                  <a:lnTo>
                    <a:pt x="95" y="3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2730" y="1264"/>
              <a:ext cx="125" cy="142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55" y="3"/>
                </a:cxn>
                <a:cxn ang="0">
                  <a:pos x="291" y="9"/>
                </a:cxn>
                <a:cxn ang="0">
                  <a:pos x="329" y="20"/>
                </a:cxn>
                <a:cxn ang="0">
                  <a:pos x="366" y="36"/>
                </a:cxn>
                <a:cxn ang="0">
                  <a:pos x="366" y="71"/>
                </a:cxn>
                <a:cxn ang="0">
                  <a:pos x="327" y="53"/>
                </a:cxn>
                <a:cxn ang="0">
                  <a:pos x="291" y="41"/>
                </a:cxn>
                <a:cxn ang="0">
                  <a:pos x="255" y="33"/>
                </a:cxn>
                <a:cxn ang="0">
                  <a:pos x="218" y="30"/>
                </a:cxn>
                <a:cxn ang="0">
                  <a:pos x="180" y="34"/>
                </a:cxn>
                <a:cxn ang="0">
                  <a:pos x="145" y="45"/>
                </a:cxn>
                <a:cxn ang="0">
                  <a:pos x="114" y="61"/>
                </a:cxn>
                <a:cxn ang="0">
                  <a:pos x="87" y="83"/>
                </a:cxn>
                <a:cxn ang="0">
                  <a:pos x="65" y="111"/>
                </a:cxn>
                <a:cxn ang="0">
                  <a:pos x="49" y="141"/>
                </a:cxn>
                <a:cxn ang="0">
                  <a:pos x="39" y="177"/>
                </a:cxn>
                <a:cxn ang="0">
                  <a:pos x="35" y="215"/>
                </a:cxn>
                <a:cxn ang="0">
                  <a:pos x="39" y="255"/>
                </a:cxn>
                <a:cxn ang="0">
                  <a:pos x="49" y="289"/>
                </a:cxn>
                <a:cxn ang="0">
                  <a:pos x="65" y="321"/>
                </a:cxn>
                <a:cxn ang="0">
                  <a:pos x="87" y="347"/>
                </a:cxn>
                <a:cxn ang="0">
                  <a:pos x="115" y="370"/>
                </a:cxn>
                <a:cxn ang="0">
                  <a:pos x="147" y="385"/>
                </a:cxn>
                <a:cxn ang="0">
                  <a:pos x="182" y="395"/>
                </a:cxn>
                <a:cxn ang="0">
                  <a:pos x="222" y="399"/>
                </a:cxn>
                <a:cxn ang="0">
                  <a:pos x="256" y="396"/>
                </a:cxn>
                <a:cxn ang="0">
                  <a:pos x="292" y="388"/>
                </a:cxn>
                <a:cxn ang="0">
                  <a:pos x="329" y="375"/>
                </a:cxn>
                <a:cxn ang="0">
                  <a:pos x="370" y="356"/>
                </a:cxn>
                <a:cxn ang="0">
                  <a:pos x="370" y="389"/>
                </a:cxn>
                <a:cxn ang="0">
                  <a:pos x="334" y="407"/>
                </a:cxn>
                <a:cxn ang="0">
                  <a:pos x="296" y="420"/>
                </a:cxn>
                <a:cxn ang="0">
                  <a:pos x="259" y="426"/>
                </a:cxn>
                <a:cxn ang="0">
                  <a:pos x="222" y="429"/>
                </a:cxn>
                <a:cxn ang="0">
                  <a:pos x="181" y="426"/>
                </a:cxn>
                <a:cxn ang="0">
                  <a:pos x="143" y="416"/>
                </a:cxn>
                <a:cxn ang="0">
                  <a:pos x="108" y="401"/>
                </a:cxn>
                <a:cxn ang="0">
                  <a:pos x="77" y="380"/>
                </a:cxn>
                <a:cxn ang="0">
                  <a:pos x="50" y="355"/>
                </a:cxn>
                <a:cxn ang="0">
                  <a:pos x="29" y="325"/>
                </a:cxn>
                <a:cxn ang="0">
                  <a:pos x="14" y="292"/>
                </a:cxn>
                <a:cxn ang="0">
                  <a:pos x="4" y="255"/>
                </a:cxn>
                <a:cxn ang="0">
                  <a:pos x="0" y="215"/>
                </a:cxn>
                <a:cxn ang="0">
                  <a:pos x="3" y="178"/>
                </a:cxn>
                <a:cxn ang="0">
                  <a:pos x="12" y="144"/>
                </a:cxn>
                <a:cxn ang="0">
                  <a:pos x="25" y="112"/>
                </a:cxn>
                <a:cxn ang="0">
                  <a:pos x="44" y="85"/>
                </a:cxn>
                <a:cxn ang="0">
                  <a:pos x="66" y="60"/>
                </a:cxn>
                <a:cxn ang="0">
                  <a:pos x="93" y="38"/>
                </a:cxn>
                <a:cxn ang="0">
                  <a:pos x="122" y="23"/>
                </a:cxn>
                <a:cxn ang="0">
                  <a:pos x="152" y="11"/>
                </a:cxn>
                <a:cxn ang="0">
                  <a:pos x="185" y="3"/>
                </a:cxn>
                <a:cxn ang="0">
                  <a:pos x="219" y="0"/>
                </a:cxn>
              </a:cxnLst>
              <a:rect l="0" t="0" r="r" b="b"/>
              <a:pathLst>
                <a:path w="370" h="429">
                  <a:moveTo>
                    <a:pt x="219" y="0"/>
                  </a:moveTo>
                  <a:lnTo>
                    <a:pt x="255" y="3"/>
                  </a:lnTo>
                  <a:lnTo>
                    <a:pt x="291" y="9"/>
                  </a:lnTo>
                  <a:lnTo>
                    <a:pt x="329" y="20"/>
                  </a:lnTo>
                  <a:lnTo>
                    <a:pt x="366" y="36"/>
                  </a:lnTo>
                  <a:lnTo>
                    <a:pt x="366" y="71"/>
                  </a:lnTo>
                  <a:lnTo>
                    <a:pt x="327" y="53"/>
                  </a:lnTo>
                  <a:lnTo>
                    <a:pt x="291" y="41"/>
                  </a:lnTo>
                  <a:lnTo>
                    <a:pt x="255" y="33"/>
                  </a:lnTo>
                  <a:lnTo>
                    <a:pt x="218" y="30"/>
                  </a:lnTo>
                  <a:lnTo>
                    <a:pt x="180" y="34"/>
                  </a:lnTo>
                  <a:lnTo>
                    <a:pt x="145" y="45"/>
                  </a:lnTo>
                  <a:lnTo>
                    <a:pt x="114" y="61"/>
                  </a:lnTo>
                  <a:lnTo>
                    <a:pt x="87" y="83"/>
                  </a:lnTo>
                  <a:lnTo>
                    <a:pt x="65" y="111"/>
                  </a:lnTo>
                  <a:lnTo>
                    <a:pt x="49" y="141"/>
                  </a:lnTo>
                  <a:lnTo>
                    <a:pt x="39" y="177"/>
                  </a:lnTo>
                  <a:lnTo>
                    <a:pt x="35" y="215"/>
                  </a:lnTo>
                  <a:lnTo>
                    <a:pt x="39" y="255"/>
                  </a:lnTo>
                  <a:lnTo>
                    <a:pt x="49" y="289"/>
                  </a:lnTo>
                  <a:lnTo>
                    <a:pt x="65" y="321"/>
                  </a:lnTo>
                  <a:lnTo>
                    <a:pt x="87" y="347"/>
                  </a:lnTo>
                  <a:lnTo>
                    <a:pt x="115" y="370"/>
                  </a:lnTo>
                  <a:lnTo>
                    <a:pt x="147" y="385"/>
                  </a:lnTo>
                  <a:lnTo>
                    <a:pt x="182" y="395"/>
                  </a:lnTo>
                  <a:lnTo>
                    <a:pt x="222" y="399"/>
                  </a:lnTo>
                  <a:lnTo>
                    <a:pt x="256" y="396"/>
                  </a:lnTo>
                  <a:lnTo>
                    <a:pt x="292" y="388"/>
                  </a:lnTo>
                  <a:lnTo>
                    <a:pt x="329" y="375"/>
                  </a:lnTo>
                  <a:lnTo>
                    <a:pt x="370" y="356"/>
                  </a:lnTo>
                  <a:lnTo>
                    <a:pt x="370" y="389"/>
                  </a:lnTo>
                  <a:lnTo>
                    <a:pt x="334" y="407"/>
                  </a:lnTo>
                  <a:lnTo>
                    <a:pt x="296" y="420"/>
                  </a:lnTo>
                  <a:lnTo>
                    <a:pt x="259" y="426"/>
                  </a:lnTo>
                  <a:lnTo>
                    <a:pt x="222" y="429"/>
                  </a:lnTo>
                  <a:lnTo>
                    <a:pt x="181" y="426"/>
                  </a:lnTo>
                  <a:lnTo>
                    <a:pt x="143" y="416"/>
                  </a:lnTo>
                  <a:lnTo>
                    <a:pt x="108" y="401"/>
                  </a:lnTo>
                  <a:lnTo>
                    <a:pt x="77" y="380"/>
                  </a:lnTo>
                  <a:lnTo>
                    <a:pt x="50" y="355"/>
                  </a:lnTo>
                  <a:lnTo>
                    <a:pt x="29" y="325"/>
                  </a:lnTo>
                  <a:lnTo>
                    <a:pt x="14" y="292"/>
                  </a:lnTo>
                  <a:lnTo>
                    <a:pt x="4" y="255"/>
                  </a:lnTo>
                  <a:lnTo>
                    <a:pt x="0" y="215"/>
                  </a:lnTo>
                  <a:lnTo>
                    <a:pt x="3" y="178"/>
                  </a:lnTo>
                  <a:lnTo>
                    <a:pt x="12" y="144"/>
                  </a:lnTo>
                  <a:lnTo>
                    <a:pt x="25" y="112"/>
                  </a:lnTo>
                  <a:lnTo>
                    <a:pt x="44" y="85"/>
                  </a:lnTo>
                  <a:lnTo>
                    <a:pt x="66" y="60"/>
                  </a:lnTo>
                  <a:lnTo>
                    <a:pt x="93" y="38"/>
                  </a:lnTo>
                  <a:lnTo>
                    <a:pt x="122" y="23"/>
                  </a:lnTo>
                  <a:lnTo>
                    <a:pt x="152" y="11"/>
                  </a:lnTo>
                  <a:lnTo>
                    <a:pt x="185" y="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2868" y="1264"/>
              <a:ext cx="147" cy="142"/>
            </a:xfrm>
            <a:custGeom>
              <a:avLst/>
              <a:gdLst/>
              <a:ahLst/>
              <a:cxnLst>
                <a:cxn ang="0">
                  <a:pos x="182" y="34"/>
                </a:cxn>
                <a:cxn ang="0">
                  <a:pos x="116" y="61"/>
                </a:cxn>
                <a:cxn ang="0">
                  <a:pos x="66" y="111"/>
                </a:cxn>
                <a:cxn ang="0">
                  <a:pos x="38" y="177"/>
                </a:cxn>
                <a:cxn ang="0">
                  <a:pos x="38" y="252"/>
                </a:cxn>
                <a:cxn ang="0">
                  <a:pos x="66" y="318"/>
                </a:cxn>
                <a:cxn ang="0">
                  <a:pos x="116" y="368"/>
                </a:cxn>
                <a:cxn ang="0">
                  <a:pos x="182" y="395"/>
                </a:cxn>
                <a:cxn ang="0">
                  <a:pos x="258" y="395"/>
                </a:cxn>
                <a:cxn ang="0">
                  <a:pos x="326" y="368"/>
                </a:cxn>
                <a:cxn ang="0">
                  <a:pos x="374" y="318"/>
                </a:cxn>
                <a:cxn ang="0">
                  <a:pos x="402" y="252"/>
                </a:cxn>
                <a:cxn ang="0">
                  <a:pos x="402" y="177"/>
                </a:cxn>
                <a:cxn ang="0">
                  <a:pos x="374" y="111"/>
                </a:cxn>
                <a:cxn ang="0">
                  <a:pos x="326" y="61"/>
                </a:cxn>
                <a:cxn ang="0">
                  <a:pos x="258" y="34"/>
                </a:cxn>
                <a:cxn ang="0">
                  <a:pos x="219" y="0"/>
                </a:cxn>
                <a:cxn ang="0">
                  <a:pos x="298" y="13"/>
                </a:cxn>
                <a:cxn ang="0">
                  <a:pos x="363" y="50"/>
                </a:cxn>
                <a:cxn ang="0">
                  <a:pos x="411" y="106"/>
                </a:cxn>
                <a:cxn ang="0">
                  <a:pos x="436" y="176"/>
                </a:cxn>
                <a:cxn ang="0">
                  <a:pos x="436" y="253"/>
                </a:cxn>
                <a:cxn ang="0">
                  <a:pos x="411" y="323"/>
                </a:cxn>
                <a:cxn ang="0">
                  <a:pos x="363" y="379"/>
                </a:cxn>
                <a:cxn ang="0">
                  <a:pos x="298" y="416"/>
                </a:cxn>
                <a:cxn ang="0">
                  <a:pos x="219" y="429"/>
                </a:cxn>
                <a:cxn ang="0">
                  <a:pos x="142" y="416"/>
                </a:cxn>
                <a:cxn ang="0">
                  <a:pos x="78" y="379"/>
                </a:cxn>
                <a:cxn ang="0">
                  <a:pos x="29" y="323"/>
                </a:cxn>
                <a:cxn ang="0">
                  <a:pos x="4" y="253"/>
                </a:cxn>
                <a:cxn ang="0">
                  <a:pos x="4" y="176"/>
                </a:cxn>
                <a:cxn ang="0">
                  <a:pos x="29" y="106"/>
                </a:cxn>
                <a:cxn ang="0">
                  <a:pos x="78" y="50"/>
                </a:cxn>
                <a:cxn ang="0">
                  <a:pos x="142" y="13"/>
                </a:cxn>
                <a:cxn ang="0">
                  <a:pos x="219" y="0"/>
                </a:cxn>
              </a:cxnLst>
              <a:rect l="0" t="0" r="r" b="b"/>
              <a:pathLst>
                <a:path w="440" h="429">
                  <a:moveTo>
                    <a:pt x="220" y="30"/>
                  </a:moveTo>
                  <a:lnTo>
                    <a:pt x="182" y="34"/>
                  </a:lnTo>
                  <a:lnTo>
                    <a:pt x="148" y="45"/>
                  </a:lnTo>
                  <a:lnTo>
                    <a:pt x="116" y="61"/>
                  </a:lnTo>
                  <a:lnTo>
                    <a:pt x="88" y="83"/>
                  </a:lnTo>
                  <a:lnTo>
                    <a:pt x="66" y="111"/>
                  </a:lnTo>
                  <a:lnTo>
                    <a:pt x="49" y="143"/>
                  </a:lnTo>
                  <a:lnTo>
                    <a:pt x="38" y="177"/>
                  </a:lnTo>
                  <a:lnTo>
                    <a:pt x="34" y="215"/>
                  </a:lnTo>
                  <a:lnTo>
                    <a:pt x="38" y="252"/>
                  </a:lnTo>
                  <a:lnTo>
                    <a:pt x="49" y="288"/>
                  </a:lnTo>
                  <a:lnTo>
                    <a:pt x="66" y="318"/>
                  </a:lnTo>
                  <a:lnTo>
                    <a:pt x="88" y="346"/>
                  </a:lnTo>
                  <a:lnTo>
                    <a:pt x="116" y="368"/>
                  </a:lnTo>
                  <a:lnTo>
                    <a:pt x="148" y="384"/>
                  </a:lnTo>
                  <a:lnTo>
                    <a:pt x="182" y="395"/>
                  </a:lnTo>
                  <a:lnTo>
                    <a:pt x="220" y="399"/>
                  </a:lnTo>
                  <a:lnTo>
                    <a:pt x="258" y="395"/>
                  </a:lnTo>
                  <a:lnTo>
                    <a:pt x="294" y="384"/>
                  </a:lnTo>
                  <a:lnTo>
                    <a:pt x="326" y="368"/>
                  </a:lnTo>
                  <a:lnTo>
                    <a:pt x="353" y="346"/>
                  </a:lnTo>
                  <a:lnTo>
                    <a:pt x="374" y="318"/>
                  </a:lnTo>
                  <a:lnTo>
                    <a:pt x="392" y="288"/>
                  </a:lnTo>
                  <a:lnTo>
                    <a:pt x="402" y="252"/>
                  </a:lnTo>
                  <a:lnTo>
                    <a:pt x="406" y="215"/>
                  </a:lnTo>
                  <a:lnTo>
                    <a:pt x="402" y="177"/>
                  </a:lnTo>
                  <a:lnTo>
                    <a:pt x="392" y="143"/>
                  </a:lnTo>
                  <a:lnTo>
                    <a:pt x="374" y="111"/>
                  </a:lnTo>
                  <a:lnTo>
                    <a:pt x="353" y="83"/>
                  </a:lnTo>
                  <a:lnTo>
                    <a:pt x="326" y="61"/>
                  </a:lnTo>
                  <a:lnTo>
                    <a:pt x="294" y="45"/>
                  </a:lnTo>
                  <a:lnTo>
                    <a:pt x="258" y="34"/>
                  </a:lnTo>
                  <a:lnTo>
                    <a:pt x="220" y="30"/>
                  </a:lnTo>
                  <a:close/>
                  <a:moveTo>
                    <a:pt x="219" y="0"/>
                  </a:moveTo>
                  <a:lnTo>
                    <a:pt x="260" y="4"/>
                  </a:lnTo>
                  <a:lnTo>
                    <a:pt x="298" y="13"/>
                  </a:lnTo>
                  <a:lnTo>
                    <a:pt x="332" y="29"/>
                  </a:lnTo>
                  <a:lnTo>
                    <a:pt x="363" y="50"/>
                  </a:lnTo>
                  <a:lnTo>
                    <a:pt x="389" y="77"/>
                  </a:lnTo>
                  <a:lnTo>
                    <a:pt x="411" y="106"/>
                  </a:lnTo>
                  <a:lnTo>
                    <a:pt x="427" y="140"/>
                  </a:lnTo>
                  <a:lnTo>
                    <a:pt x="436" y="176"/>
                  </a:lnTo>
                  <a:lnTo>
                    <a:pt x="440" y="215"/>
                  </a:lnTo>
                  <a:lnTo>
                    <a:pt x="436" y="253"/>
                  </a:lnTo>
                  <a:lnTo>
                    <a:pt x="427" y="290"/>
                  </a:lnTo>
                  <a:lnTo>
                    <a:pt x="411" y="323"/>
                  </a:lnTo>
                  <a:lnTo>
                    <a:pt x="389" y="354"/>
                  </a:lnTo>
                  <a:lnTo>
                    <a:pt x="363" y="379"/>
                  </a:lnTo>
                  <a:lnTo>
                    <a:pt x="332" y="400"/>
                  </a:lnTo>
                  <a:lnTo>
                    <a:pt x="298" y="416"/>
                  </a:lnTo>
                  <a:lnTo>
                    <a:pt x="260" y="425"/>
                  </a:lnTo>
                  <a:lnTo>
                    <a:pt x="219" y="429"/>
                  </a:lnTo>
                  <a:lnTo>
                    <a:pt x="179" y="425"/>
                  </a:lnTo>
                  <a:lnTo>
                    <a:pt x="142" y="416"/>
                  </a:lnTo>
                  <a:lnTo>
                    <a:pt x="108" y="400"/>
                  </a:lnTo>
                  <a:lnTo>
                    <a:pt x="78" y="379"/>
                  </a:lnTo>
                  <a:lnTo>
                    <a:pt x="51" y="354"/>
                  </a:lnTo>
                  <a:lnTo>
                    <a:pt x="29" y="323"/>
                  </a:lnTo>
                  <a:lnTo>
                    <a:pt x="13" y="290"/>
                  </a:lnTo>
                  <a:lnTo>
                    <a:pt x="4" y="253"/>
                  </a:lnTo>
                  <a:lnTo>
                    <a:pt x="0" y="215"/>
                  </a:lnTo>
                  <a:lnTo>
                    <a:pt x="4" y="176"/>
                  </a:lnTo>
                  <a:lnTo>
                    <a:pt x="13" y="140"/>
                  </a:lnTo>
                  <a:lnTo>
                    <a:pt x="29" y="106"/>
                  </a:lnTo>
                  <a:lnTo>
                    <a:pt x="51" y="77"/>
                  </a:lnTo>
                  <a:lnTo>
                    <a:pt x="78" y="50"/>
                  </a:lnTo>
                  <a:lnTo>
                    <a:pt x="108" y="29"/>
                  </a:lnTo>
                  <a:lnTo>
                    <a:pt x="142" y="13"/>
                  </a:lnTo>
                  <a:lnTo>
                    <a:pt x="179" y="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3040" y="1266"/>
              <a:ext cx="116" cy="1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33" y="233"/>
                </a:cxn>
                <a:cxn ang="0">
                  <a:pos x="36" y="268"/>
                </a:cxn>
                <a:cxn ang="0">
                  <a:pos x="43" y="298"/>
                </a:cxn>
                <a:cxn ang="0">
                  <a:pos x="53" y="323"/>
                </a:cxn>
                <a:cxn ang="0">
                  <a:pos x="68" y="344"/>
                </a:cxn>
                <a:cxn ang="0">
                  <a:pos x="85" y="361"/>
                </a:cxn>
                <a:cxn ang="0">
                  <a:pos x="105" y="374"/>
                </a:cxn>
                <a:cxn ang="0">
                  <a:pos x="127" y="384"/>
                </a:cxn>
                <a:cxn ang="0">
                  <a:pos x="151" y="390"/>
                </a:cxn>
                <a:cxn ang="0">
                  <a:pos x="174" y="392"/>
                </a:cxn>
                <a:cxn ang="0">
                  <a:pos x="196" y="390"/>
                </a:cxn>
                <a:cxn ang="0">
                  <a:pos x="217" y="386"/>
                </a:cxn>
                <a:cxn ang="0">
                  <a:pos x="236" y="378"/>
                </a:cxn>
                <a:cxn ang="0">
                  <a:pos x="255" y="368"/>
                </a:cxn>
                <a:cxn ang="0">
                  <a:pos x="272" y="355"/>
                </a:cxn>
                <a:cxn ang="0">
                  <a:pos x="288" y="338"/>
                </a:cxn>
                <a:cxn ang="0">
                  <a:pos x="300" y="315"/>
                </a:cxn>
                <a:cxn ang="0">
                  <a:pos x="309" y="290"/>
                </a:cxn>
                <a:cxn ang="0">
                  <a:pos x="314" y="261"/>
                </a:cxn>
                <a:cxn ang="0">
                  <a:pos x="317" y="228"/>
                </a:cxn>
                <a:cxn ang="0">
                  <a:pos x="317" y="0"/>
                </a:cxn>
                <a:cxn ang="0">
                  <a:pos x="350" y="0"/>
                </a:cxn>
                <a:cxn ang="0">
                  <a:pos x="350" y="227"/>
                </a:cxn>
                <a:cxn ang="0">
                  <a:pos x="347" y="264"/>
                </a:cxn>
                <a:cxn ang="0">
                  <a:pos x="342" y="295"/>
                </a:cxn>
                <a:cxn ang="0">
                  <a:pos x="331" y="324"/>
                </a:cxn>
                <a:cxn ang="0">
                  <a:pos x="318" y="348"/>
                </a:cxn>
                <a:cxn ang="0">
                  <a:pos x="302" y="369"/>
                </a:cxn>
                <a:cxn ang="0">
                  <a:pos x="284" y="386"/>
                </a:cxn>
                <a:cxn ang="0">
                  <a:pos x="264" y="400"/>
                </a:cxn>
                <a:cxn ang="0">
                  <a:pos x="243" y="410"/>
                </a:cxn>
                <a:cxn ang="0">
                  <a:pos x="221" y="417"/>
                </a:cxn>
                <a:cxn ang="0">
                  <a:pos x="198" y="421"/>
                </a:cxn>
                <a:cxn ang="0">
                  <a:pos x="174" y="422"/>
                </a:cxn>
                <a:cxn ang="0">
                  <a:pos x="144" y="419"/>
                </a:cxn>
                <a:cxn ang="0">
                  <a:pos x="115" y="413"/>
                </a:cxn>
                <a:cxn ang="0">
                  <a:pos x="87" y="401"/>
                </a:cxn>
                <a:cxn ang="0">
                  <a:pos x="64" y="385"/>
                </a:cxn>
                <a:cxn ang="0">
                  <a:pos x="43" y="364"/>
                </a:cxn>
                <a:cxn ang="0">
                  <a:pos x="24" y="339"/>
                </a:cxn>
                <a:cxn ang="0">
                  <a:pos x="11" y="309"/>
                </a:cxn>
                <a:cxn ang="0">
                  <a:pos x="3" y="274"/>
                </a:cxn>
                <a:cxn ang="0">
                  <a:pos x="0" y="235"/>
                </a:cxn>
                <a:cxn ang="0">
                  <a:pos x="0" y="0"/>
                </a:cxn>
              </a:cxnLst>
              <a:rect l="0" t="0" r="r" b="b"/>
              <a:pathLst>
                <a:path w="350" h="422">
                  <a:moveTo>
                    <a:pt x="0" y="0"/>
                  </a:moveTo>
                  <a:lnTo>
                    <a:pt x="33" y="0"/>
                  </a:lnTo>
                  <a:lnTo>
                    <a:pt x="33" y="233"/>
                  </a:lnTo>
                  <a:lnTo>
                    <a:pt x="36" y="268"/>
                  </a:lnTo>
                  <a:lnTo>
                    <a:pt x="43" y="298"/>
                  </a:lnTo>
                  <a:lnTo>
                    <a:pt x="53" y="323"/>
                  </a:lnTo>
                  <a:lnTo>
                    <a:pt x="68" y="344"/>
                  </a:lnTo>
                  <a:lnTo>
                    <a:pt x="85" y="361"/>
                  </a:lnTo>
                  <a:lnTo>
                    <a:pt x="105" y="374"/>
                  </a:lnTo>
                  <a:lnTo>
                    <a:pt x="127" y="384"/>
                  </a:lnTo>
                  <a:lnTo>
                    <a:pt x="151" y="390"/>
                  </a:lnTo>
                  <a:lnTo>
                    <a:pt x="174" y="392"/>
                  </a:lnTo>
                  <a:lnTo>
                    <a:pt x="196" y="390"/>
                  </a:lnTo>
                  <a:lnTo>
                    <a:pt x="217" y="386"/>
                  </a:lnTo>
                  <a:lnTo>
                    <a:pt x="236" y="378"/>
                  </a:lnTo>
                  <a:lnTo>
                    <a:pt x="255" y="368"/>
                  </a:lnTo>
                  <a:lnTo>
                    <a:pt x="272" y="355"/>
                  </a:lnTo>
                  <a:lnTo>
                    <a:pt x="288" y="338"/>
                  </a:lnTo>
                  <a:lnTo>
                    <a:pt x="300" y="315"/>
                  </a:lnTo>
                  <a:lnTo>
                    <a:pt x="309" y="290"/>
                  </a:lnTo>
                  <a:lnTo>
                    <a:pt x="314" y="261"/>
                  </a:lnTo>
                  <a:lnTo>
                    <a:pt x="317" y="228"/>
                  </a:lnTo>
                  <a:lnTo>
                    <a:pt x="317" y="0"/>
                  </a:lnTo>
                  <a:lnTo>
                    <a:pt x="350" y="0"/>
                  </a:lnTo>
                  <a:lnTo>
                    <a:pt x="350" y="227"/>
                  </a:lnTo>
                  <a:lnTo>
                    <a:pt x="347" y="264"/>
                  </a:lnTo>
                  <a:lnTo>
                    <a:pt x="342" y="295"/>
                  </a:lnTo>
                  <a:lnTo>
                    <a:pt x="331" y="324"/>
                  </a:lnTo>
                  <a:lnTo>
                    <a:pt x="318" y="348"/>
                  </a:lnTo>
                  <a:lnTo>
                    <a:pt x="302" y="369"/>
                  </a:lnTo>
                  <a:lnTo>
                    <a:pt x="284" y="386"/>
                  </a:lnTo>
                  <a:lnTo>
                    <a:pt x="264" y="400"/>
                  </a:lnTo>
                  <a:lnTo>
                    <a:pt x="243" y="410"/>
                  </a:lnTo>
                  <a:lnTo>
                    <a:pt x="221" y="417"/>
                  </a:lnTo>
                  <a:lnTo>
                    <a:pt x="198" y="421"/>
                  </a:lnTo>
                  <a:lnTo>
                    <a:pt x="174" y="422"/>
                  </a:lnTo>
                  <a:lnTo>
                    <a:pt x="144" y="419"/>
                  </a:lnTo>
                  <a:lnTo>
                    <a:pt x="115" y="413"/>
                  </a:lnTo>
                  <a:lnTo>
                    <a:pt x="87" y="401"/>
                  </a:lnTo>
                  <a:lnTo>
                    <a:pt x="64" y="385"/>
                  </a:lnTo>
                  <a:lnTo>
                    <a:pt x="43" y="364"/>
                  </a:lnTo>
                  <a:lnTo>
                    <a:pt x="24" y="339"/>
                  </a:lnTo>
                  <a:lnTo>
                    <a:pt x="11" y="309"/>
                  </a:lnTo>
                  <a:lnTo>
                    <a:pt x="3" y="274"/>
                  </a:lnTo>
                  <a:lnTo>
                    <a:pt x="0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3184" y="1266"/>
              <a:ext cx="125" cy="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343" y="364"/>
                </a:cxn>
                <a:cxn ang="0">
                  <a:pos x="343" y="0"/>
                </a:cxn>
                <a:cxn ang="0">
                  <a:pos x="376" y="0"/>
                </a:cxn>
                <a:cxn ang="0">
                  <a:pos x="376" y="417"/>
                </a:cxn>
                <a:cxn ang="0">
                  <a:pos x="348" y="417"/>
                </a:cxn>
                <a:cxn ang="0">
                  <a:pos x="31" y="51"/>
                </a:cxn>
                <a:cxn ang="0">
                  <a:pos x="31" y="417"/>
                </a:cxn>
                <a:cxn ang="0">
                  <a:pos x="0" y="417"/>
                </a:cxn>
                <a:cxn ang="0">
                  <a:pos x="0" y="0"/>
                </a:cxn>
              </a:cxnLst>
              <a:rect l="0" t="0" r="r" b="b"/>
              <a:pathLst>
                <a:path w="376" h="417">
                  <a:moveTo>
                    <a:pt x="0" y="0"/>
                  </a:moveTo>
                  <a:lnTo>
                    <a:pt x="27" y="0"/>
                  </a:lnTo>
                  <a:lnTo>
                    <a:pt x="343" y="364"/>
                  </a:lnTo>
                  <a:lnTo>
                    <a:pt x="343" y="0"/>
                  </a:lnTo>
                  <a:lnTo>
                    <a:pt x="376" y="0"/>
                  </a:lnTo>
                  <a:lnTo>
                    <a:pt x="376" y="417"/>
                  </a:lnTo>
                  <a:lnTo>
                    <a:pt x="348" y="417"/>
                  </a:lnTo>
                  <a:lnTo>
                    <a:pt x="31" y="51"/>
                  </a:lnTo>
                  <a:lnTo>
                    <a:pt x="31" y="417"/>
                  </a:lnTo>
                  <a:lnTo>
                    <a:pt x="0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3336" y="1264"/>
              <a:ext cx="122" cy="142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67" y="4"/>
                </a:cxn>
                <a:cxn ang="0">
                  <a:pos x="316" y="16"/>
                </a:cxn>
                <a:cxn ang="0">
                  <a:pos x="366" y="36"/>
                </a:cxn>
                <a:cxn ang="0">
                  <a:pos x="366" y="71"/>
                </a:cxn>
                <a:cxn ang="0">
                  <a:pos x="328" y="53"/>
                </a:cxn>
                <a:cxn ang="0">
                  <a:pos x="291" y="41"/>
                </a:cxn>
                <a:cxn ang="0">
                  <a:pos x="254" y="33"/>
                </a:cxn>
                <a:cxn ang="0">
                  <a:pos x="217" y="30"/>
                </a:cxn>
                <a:cxn ang="0">
                  <a:pos x="178" y="34"/>
                </a:cxn>
                <a:cxn ang="0">
                  <a:pos x="144" y="45"/>
                </a:cxn>
                <a:cxn ang="0">
                  <a:pos x="114" y="61"/>
                </a:cxn>
                <a:cxn ang="0">
                  <a:pos x="86" y="83"/>
                </a:cxn>
                <a:cxn ang="0">
                  <a:pos x="65" y="111"/>
                </a:cxn>
                <a:cxn ang="0">
                  <a:pos x="48" y="141"/>
                </a:cxn>
                <a:cxn ang="0">
                  <a:pos x="39" y="177"/>
                </a:cxn>
                <a:cxn ang="0">
                  <a:pos x="35" y="215"/>
                </a:cxn>
                <a:cxn ang="0">
                  <a:pos x="39" y="255"/>
                </a:cxn>
                <a:cxn ang="0">
                  <a:pos x="49" y="289"/>
                </a:cxn>
                <a:cxn ang="0">
                  <a:pos x="65" y="321"/>
                </a:cxn>
                <a:cxn ang="0">
                  <a:pos x="87" y="347"/>
                </a:cxn>
                <a:cxn ang="0">
                  <a:pos x="114" y="370"/>
                </a:cxn>
                <a:cxn ang="0">
                  <a:pos x="145" y="385"/>
                </a:cxn>
                <a:cxn ang="0">
                  <a:pos x="181" y="395"/>
                </a:cxn>
                <a:cxn ang="0">
                  <a:pos x="221" y="399"/>
                </a:cxn>
                <a:cxn ang="0">
                  <a:pos x="256" y="396"/>
                </a:cxn>
                <a:cxn ang="0">
                  <a:pos x="292" y="388"/>
                </a:cxn>
                <a:cxn ang="0">
                  <a:pos x="329" y="375"/>
                </a:cxn>
                <a:cxn ang="0">
                  <a:pos x="370" y="356"/>
                </a:cxn>
                <a:cxn ang="0">
                  <a:pos x="370" y="389"/>
                </a:cxn>
                <a:cxn ang="0">
                  <a:pos x="333" y="407"/>
                </a:cxn>
                <a:cxn ang="0">
                  <a:pos x="296" y="420"/>
                </a:cxn>
                <a:cxn ang="0">
                  <a:pos x="258" y="426"/>
                </a:cxn>
                <a:cxn ang="0">
                  <a:pos x="222" y="429"/>
                </a:cxn>
                <a:cxn ang="0">
                  <a:pos x="181" y="426"/>
                </a:cxn>
                <a:cxn ang="0">
                  <a:pos x="143" y="416"/>
                </a:cxn>
                <a:cxn ang="0">
                  <a:pos x="107" y="401"/>
                </a:cxn>
                <a:cxn ang="0">
                  <a:pos x="77" y="380"/>
                </a:cxn>
                <a:cxn ang="0">
                  <a:pos x="51" y="355"/>
                </a:cxn>
                <a:cxn ang="0">
                  <a:pos x="29" y="325"/>
                </a:cxn>
                <a:cxn ang="0">
                  <a:pos x="14" y="292"/>
                </a:cxn>
                <a:cxn ang="0">
                  <a:pos x="4" y="255"/>
                </a:cxn>
                <a:cxn ang="0">
                  <a:pos x="0" y="215"/>
                </a:cxn>
                <a:cxn ang="0">
                  <a:pos x="3" y="178"/>
                </a:cxn>
                <a:cxn ang="0">
                  <a:pos x="12" y="144"/>
                </a:cxn>
                <a:cxn ang="0">
                  <a:pos x="25" y="112"/>
                </a:cxn>
                <a:cxn ang="0">
                  <a:pos x="44" y="85"/>
                </a:cxn>
                <a:cxn ang="0">
                  <a:pos x="66" y="60"/>
                </a:cxn>
                <a:cxn ang="0">
                  <a:pos x="93" y="38"/>
                </a:cxn>
                <a:cxn ang="0">
                  <a:pos x="122" y="23"/>
                </a:cxn>
                <a:cxn ang="0">
                  <a:pos x="152" y="11"/>
                </a:cxn>
                <a:cxn ang="0">
                  <a:pos x="185" y="3"/>
                </a:cxn>
                <a:cxn ang="0">
                  <a:pos x="219" y="0"/>
                </a:cxn>
              </a:cxnLst>
              <a:rect l="0" t="0" r="r" b="b"/>
              <a:pathLst>
                <a:path w="370" h="429">
                  <a:moveTo>
                    <a:pt x="219" y="0"/>
                  </a:moveTo>
                  <a:lnTo>
                    <a:pt x="267" y="4"/>
                  </a:lnTo>
                  <a:lnTo>
                    <a:pt x="316" y="16"/>
                  </a:lnTo>
                  <a:lnTo>
                    <a:pt x="366" y="36"/>
                  </a:lnTo>
                  <a:lnTo>
                    <a:pt x="366" y="71"/>
                  </a:lnTo>
                  <a:lnTo>
                    <a:pt x="328" y="53"/>
                  </a:lnTo>
                  <a:lnTo>
                    <a:pt x="291" y="41"/>
                  </a:lnTo>
                  <a:lnTo>
                    <a:pt x="254" y="33"/>
                  </a:lnTo>
                  <a:lnTo>
                    <a:pt x="217" y="30"/>
                  </a:lnTo>
                  <a:lnTo>
                    <a:pt x="178" y="34"/>
                  </a:lnTo>
                  <a:lnTo>
                    <a:pt x="144" y="45"/>
                  </a:lnTo>
                  <a:lnTo>
                    <a:pt x="114" y="61"/>
                  </a:lnTo>
                  <a:lnTo>
                    <a:pt x="86" y="83"/>
                  </a:lnTo>
                  <a:lnTo>
                    <a:pt x="65" y="111"/>
                  </a:lnTo>
                  <a:lnTo>
                    <a:pt x="48" y="141"/>
                  </a:lnTo>
                  <a:lnTo>
                    <a:pt x="39" y="177"/>
                  </a:lnTo>
                  <a:lnTo>
                    <a:pt x="35" y="215"/>
                  </a:lnTo>
                  <a:lnTo>
                    <a:pt x="39" y="255"/>
                  </a:lnTo>
                  <a:lnTo>
                    <a:pt x="49" y="289"/>
                  </a:lnTo>
                  <a:lnTo>
                    <a:pt x="65" y="321"/>
                  </a:lnTo>
                  <a:lnTo>
                    <a:pt x="87" y="347"/>
                  </a:lnTo>
                  <a:lnTo>
                    <a:pt x="114" y="370"/>
                  </a:lnTo>
                  <a:lnTo>
                    <a:pt x="145" y="385"/>
                  </a:lnTo>
                  <a:lnTo>
                    <a:pt x="181" y="395"/>
                  </a:lnTo>
                  <a:lnTo>
                    <a:pt x="221" y="399"/>
                  </a:lnTo>
                  <a:lnTo>
                    <a:pt x="256" y="396"/>
                  </a:lnTo>
                  <a:lnTo>
                    <a:pt x="292" y="388"/>
                  </a:lnTo>
                  <a:lnTo>
                    <a:pt x="329" y="375"/>
                  </a:lnTo>
                  <a:lnTo>
                    <a:pt x="370" y="356"/>
                  </a:lnTo>
                  <a:lnTo>
                    <a:pt x="370" y="389"/>
                  </a:lnTo>
                  <a:lnTo>
                    <a:pt x="333" y="407"/>
                  </a:lnTo>
                  <a:lnTo>
                    <a:pt x="296" y="420"/>
                  </a:lnTo>
                  <a:lnTo>
                    <a:pt x="258" y="426"/>
                  </a:lnTo>
                  <a:lnTo>
                    <a:pt x="222" y="429"/>
                  </a:lnTo>
                  <a:lnTo>
                    <a:pt x="181" y="426"/>
                  </a:lnTo>
                  <a:lnTo>
                    <a:pt x="143" y="416"/>
                  </a:lnTo>
                  <a:lnTo>
                    <a:pt x="107" y="401"/>
                  </a:lnTo>
                  <a:lnTo>
                    <a:pt x="77" y="380"/>
                  </a:lnTo>
                  <a:lnTo>
                    <a:pt x="51" y="355"/>
                  </a:lnTo>
                  <a:lnTo>
                    <a:pt x="29" y="325"/>
                  </a:lnTo>
                  <a:lnTo>
                    <a:pt x="14" y="292"/>
                  </a:lnTo>
                  <a:lnTo>
                    <a:pt x="4" y="255"/>
                  </a:lnTo>
                  <a:lnTo>
                    <a:pt x="0" y="215"/>
                  </a:lnTo>
                  <a:lnTo>
                    <a:pt x="3" y="178"/>
                  </a:lnTo>
                  <a:lnTo>
                    <a:pt x="12" y="144"/>
                  </a:lnTo>
                  <a:lnTo>
                    <a:pt x="25" y="112"/>
                  </a:lnTo>
                  <a:lnTo>
                    <a:pt x="44" y="85"/>
                  </a:lnTo>
                  <a:lnTo>
                    <a:pt x="66" y="60"/>
                  </a:lnTo>
                  <a:lnTo>
                    <a:pt x="93" y="38"/>
                  </a:lnTo>
                  <a:lnTo>
                    <a:pt x="122" y="23"/>
                  </a:lnTo>
                  <a:lnTo>
                    <a:pt x="152" y="11"/>
                  </a:lnTo>
                  <a:lnTo>
                    <a:pt x="185" y="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3478" y="1266"/>
              <a:ext cx="11" cy="138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3523" y="1266"/>
              <a:ext cx="78" cy="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1" y="389"/>
                </a:cxn>
                <a:cxn ang="0">
                  <a:pos x="237" y="389"/>
                </a:cxn>
                <a:cxn ang="0">
                  <a:pos x="237" y="417"/>
                </a:cxn>
                <a:cxn ang="0">
                  <a:pos x="0" y="417"/>
                </a:cxn>
                <a:cxn ang="0">
                  <a:pos x="0" y="0"/>
                </a:cxn>
              </a:cxnLst>
              <a:rect l="0" t="0" r="r" b="b"/>
              <a:pathLst>
                <a:path w="237" h="417">
                  <a:moveTo>
                    <a:pt x="0" y="0"/>
                  </a:moveTo>
                  <a:lnTo>
                    <a:pt x="31" y="0"/>
                  </a:lnTo>
                  <a:lnTo>
                    <a:pt x="31" y="389"/>
                  </a:lnTo>
                  <a:lnTo>
                    <a:pt x="237" y="389"/>
                  </a:lnTo>
                  <a:lnTo>
                    <a:pt x="237" y="417"/>
                  </a:lnTo>
                  <a:lnTo>
                    <a:pt x="0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288" y="2133600"/>
            <a:ext cx="849788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 smtClean="0">
                <a:solidFill>
                  <a:schemeClr val="accent2"/>
                </a:solidFill>
              </a:rPr>
              <a:t>Director of Public Health </a:t>
            </a:r>
            <a:r>
              <a:rPr lang="en-GB" sz="4800" dirty="0" smtClean="0">
                <a:solidFill>
                  <a:schemeClr val="accent2"/>
                </a:solidFill>
              </a:rPr>
              <a:t>Report </a:t>
            </a:r>
          </a:p>
          <a:p>
            <a:pPr algn="ctr">
              <a:spcBef>
                <a:spcPct val="50000"/>
              </a:spcBef>
            </a:pPr>
            <a:r>
              <a:rPr lang="en-GB" sz="4800" b="1" dirty="0" smtClean="0">
                <a:solidFill>
                  <a:schemeClr val="accent2"/>
                </a:solidFill>
                <a:latin typeface="Verdana" pitchFamily="34" charset="0"/>
              </a:rPr>
              <a:t>Dr </a:t>
            </a:r>
            <a:r>
              <a:rPr lang="en-GB" sz="4800" b="1" dirty="0" smtClean="0">
                <a:solidFill>
                  <a:schemeClr val="accent2"/>
                </a:solidFill>
                <a:latin typeface="Verdana" pitchFamily="34" charset="0"/>
              </a:rPr>
              <a:t>Tim Patterson</a:t>
            </a:r>
            <a:endParaRPr lang="en-GB" sz="2400" b="1" dirty="0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endParaRPr lang="en-GB" sz="2400" b="1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6912768" cy="1143000"/>
          </a:xfrm>
        </p:spPr>
        <p:txBody>
          <a:bodyPr/>
          <a:lstStyle/>
          <a:p>
            <a:r>
              <a:rPr lang="en-GB" sz="4000" b="1">
                <a:solidFill>
                  <a:schemeClr val="accent2"/>
                </a:solidFill>
              </a:rPr>
              <a:t>Priority 3: A Borders where we have good mental wellbeing</a:t>
            </a:r>
            <a:endParaRPr lang="en-GB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6912768" cy="1143000"/>
          </a:xfrm>
        </p:spPr>
        <p:txBody>
          <a:bodyPr/>
          <a:lstStyle/>
          <a:p>
            <a:r>
              <a:rPr lang="en-GB" sz="3600" b="1">
                <a:solidFill>
                  <a:schemeClr val="accent2"/>
                </a:solidFill>
              </a:rPr>
              <a:t>Why this is Important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Our ambition is of a community which works together to value and promote a holistic approach to mental health and wellbeing.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accent2"/>
              </a:solidFill>
            </a:endParaRPr>
          </a:p>
          <a:p>
            <a:r>
              <a:rPr lang="en-GB" sz="2800" dirty="0" smtClean="0">
                <a:solidFill>
                  <a:schemeClr val="accent2"/>
                </a:solidFill>
              </a:rPr>
              <a:t>Good mental health is profoundly important for growth, development, learning, resilience and is linked to wider inequalities.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12768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accent2"/>
                </a:solidFill>
              </a:rPr>
              <a:t>Why this is Important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Mental illness affects 1:4 adults and 1:10 children.  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Three quarters of mental health problems have emerged by age 20.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Suggests that ~19,800 adults and 1,898 CYP living in Borders will experience mental ill health.</a:t>
            </a:r>
          </a:p>
          <a:p>
            <a:pPr>
              <a:buNone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4824536" cy="650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Key Areas for Action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Mental health needs to be given the same attention as physical health.</a:t>
            </a:r>
          </a:p>
          <a:p>
            <a:endParaRPr lang="en-GB" sz="2800" dirty="0" smtClean="0">
              <a:solidFill>
                <a:schemeClr val="accent2"/>
              </a:solidFill>
            </a:endParaRPr>
          </a:p>
          <a:p>
            <a:r>
              <a:rPr lang="en-GB" sz="2800" dirty="0" smtClean="0">
                <a:solidFill>
                  <a:schemeClr val="accent2"/>
                </a:solidFill>
              </a:rPr>
              <a:t>Everyone’s business: a broad multi-stakeholder approach to support mental wellbeing for all.</a:t>
            </a:r>
          </a:p>
          <a:p>
            <a:endParaRPr lang="en-GB" sz="2800" dirty="0" smtClean="0">
              <a:solidFill>
                <a:schemeClr val="accent2"/>
              </a:solidFill>
            </a:endParaRPr>
          </a:p>
          <a:p>
            <a:r>
              <a:rPr lang="en-GB" sz="2800" dirty="0" smtClean="0">
                <a:solidFill>
                  <a:schemeClr val="accent2"/>
                </a:solidFill>
              </a:rPr>
              <a:t>Children and young people’s mental health identified as a priority at national level</a:t>
            </a:r>
          </a:p>
          <a:p>
            <a:pPr lvl="1"/>
            <a:r>
              <a:rPr lang="en-GB" sz="2400" dirty="0" smtClean="0">
                <a:solidFill>
                  <a:schemeClr val="accent2"/>
                </a:solidFill>
              </a:rPr>
              <a:t>Taskforce recommendations set direction of change.</a:t>
            </a:r>
            <a:endParaRPr lang="en-GB" dirty="0" smtClean="0">
              <a:solidFill>
                <a:schemeClr val="accent2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6912768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accent2"/>
                </a:solidFill>
              </a:rPr>
              <a:t>Priority 4: A Borders where we reduce the use of and harm from alcohol, tobacco and other drugs</a:t>
            </a:r>
          </a:p>
        </p:txBody>
      </p:sp>
    </p:spTree>
    <p:extLst>
      <p:ext uri="{BB962C8B-B14F-4D97-AF65-F5344CB8AC3E}">
        <p14:creationId xmlns:p14="http://schemas.microsoft.com/office/powerpoint/2010/main" val="27238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6912768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2"/>
                </a:solidFill>
              </a:rPr>
              <a:t>Why this is Important </a:t>
            </a:r>
            <a:endParaRPr lang="en-GB" sz="3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Our ambition is for a Borders where people do not develop problematic substance use and where people who have problems are supported and respected.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The majority of harm across Borders due to substance use is not due to addiction, dependency or illegal drug use, but rather due to </a:t>
            </a:r>
            <a:r>
              <a:rPr lang="en-GB" sz="2800" b="1" dirty="0" smtClean="0">
                <a:solidFill>
                  <a:schemeClr val="accent2"/>
                </a:solidFill>
              </a:rPr>
              <a:t>smoking</a:t>
            </a:r>
            <a:r>
              <a:rPr lang="en-GB" sz="2800" dirty="0" smtClean="0">
                <a:solidFill>
                  <a:schemeClr val="accent2"/>
                </a:solidFill>
              </a:rPr>
              <a:t> and the large number of people regularly drinking </a:t>
            </a:r>
            <a:r>
              <a:rPr lang="en-GB" sz="2800" b="1" dirty="0" smtClean="0">
                <a:solidFill>
                  <a:schemeClr val="accent2"/>
                </a:solidFill>
              </a:rPr>
              <a:t>alcohol</a:t>
            </a:r>
            <a:r>
              <a:rPr lang="en-GB" sz="2800" dirty="0" smtClean="0">
                <a:solidFill>
                  <a:schemeClr val="accent2"/>
                </a:solidFill>
              </a:rPr>
              <a:t> above the lower risk guidelines.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Overall prevalence rates are falling.</a:t>
            </a:r>
          </a:p>
          <a:p>
            <a:pPr>
              <a:buNone/>
            </a:pPr>
            <a:endParaRPr lang="en-GB" sz="2800" dirty="0" smtClean="0">
              <a:solidFill>
                <a:schemeClr val="accent2"/>
              </a:solidFill>
            </a:endParaRPr>
          </a:p>
          <a:p>
            <a:r>
              <a:rPr lang="en-GB" sz="2800" dirty="0" smtClean="0">
                <a:solidFill>
                  <a:schemeClr val="accent2"/>
                </a:solidFill>
              </a:rPr>
              <a:t>But still 245 smoking related deaths per year.</a:t>
            </a:r>
          </a:p>
          <a:p>
            <a:endParaRPr lang="en-GB" sz="2800" dirty="0" smtClean="0">
              <a:solidFill>
                <a:schemeClr val="accent2"/>
              </a:solidFill>
            </a:endParaRPr>
          </a:p>
          <a:p>
            <a:r>
              <a:rPr lang="en-GB" sz="2800" dirty="0" smtClean="0">
                <a:solidFill>
                  <a:schemeClr val="accent2"/>
                </a:solidFill>
              </a:rPr>
              <a:t>There is a significantly higher than average rate of smoking in pregnancy in the Scottish Borders(19.4%) than the Scottish average (16.3%).</a:t>
            </a:r>
          </a:p>
          <a:p>
            <a:pPr>
              <a:buNone/>
            </a:pPr>
            <a:endParaRPr lang="en-GB" sz="2800" dirty="0" smtClean="0">
              <a:solidFill>
                <a:schemeClr val="accent2"/>
              </a:solidFill>
            </a:endParaRPr>
          </a:p>
          <a:p>
            <a:r>
              <a:rPr lang="en-GB" sz="2800" dirty="0" smtClean="0">
                <a:solidFill>
                  <a:schemeClr val="accent2"/>
                </a:solidFill>
              </a:rPr>
              <a:t>Rates are known to be higher in more deprived areas.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332656"/>
            <a:ext cx="6551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Smoking in the Borders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620688"/>
            <a:ext cx="69285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Drinking in the Borders 1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01774"/>
            <a:ext cx="7920879" cy="437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620688"/>
            <a:ext cx="69285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Drinking in the Borders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4043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716287"/>
            <a:ext cx="4320480" cy="4656930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2"/>
                </a:solidFill>
              </a:rPr>
              <a:t>Adopts the Public Health Priorities for Scotland as Scottish Borders priorities.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Sets out how we will work in partnership as a whole system to improve Borders health and reduce health inequalities.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It is a starting point for new preventative approaches and awareness raising.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Recognises the collective and individual roles we can play to lead more active, healthy lives.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16286"/>
            <a:ext cx="3888432" cy="559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260648"/>
            <a:ext cx="54857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Drug related deaths</a:t>
            </a:r>
          </a:p>
          <a:p>
            <a:r>
              <a:rPr lang="en-GB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in the Borders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68475"/>
            <a:ext cx="8136904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Key Areas for Action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525963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Reduction of smoking in pregnancy is a very high priority.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A significant proportion of adults drink in excess of guidelines. 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Reducing harm from substance use continues to be a priority; the trend in drug related mortality must be reduced.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SBC has the power and duty to protect and improve public health through the licensing of alcohol sales and availability.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6912768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accent2"/>
                </a:solidFill>
              </a:rPr>
              <a:t>Priority 5: A Borders where we have a sustainable, inclusive economy with equity of outcomes for all</a:t>
            </a:r>
          </a:p>
        </p:txBody>
      </p:sp>
    </p:spTree>
    <p:extLst>
      <p:ext uri="{BB962C8B-B14F-4D97-AF65-F5344CB8AC3E}">
        <p14:creationId xmlns:p14="http://schemas.microsoft.com/office/powerpoint/2010/main" val="18164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684076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accent2"/>
                </a:solidFill>
              </a:rPr>
              <a:t>Why this is Important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All residents have the right to good health and equal opportunities to lead healthy, safe and fulfilling lives.</a:t>
            </a:r>
          </a:p>
          <a:p>
            <a:pPr marL="0" indent="0"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Poverty and inequality remain the most important challenge to health. The majority of health differences find their cause in differences in wealth and income.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5483"/>
            <a:ext cx="9039575" cy="48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What we are doing in the Borders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chemeClr val="accent2"/>
                </a:solidFill>
              </a:rPr>
              <a:t>Initiatives such as the ‘Edinburgh and South East Scotland City Region Deal’, the ‘Borderlands Initiative’ and the establishment of a South of Scotland Enterprise Agency will help further grow the economy of the area.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The Borders Community Planning Partnership has also agreed 3 key priorities:</a:t>
            </a:r>
          </a:p>
          <a:p>
            <a:pPr lvl="1"/>
            <a:r>
              <a:rPr lang="en-GB" sz="2400" dirty="0" smtClean="0">
                <a:solidFill>
                  <a:schemeClr val="accent2"/>
                </a:solidFill>
              </a:rPr>
              <a:t>Grow our economy and maximise the impact of the low carbon agenda.</a:t>
            </a:r>
          </a:p>
          <a:p>
            <a:pPr lvl="1"/>
            <a:r>
              <a:rPr lang="en-GB" sz="2400" dirty="0" smtClean="0">
                <a:solidFill>
                  <a:schemeClr val="accent2"/>
                </a:solidFill>
              </a:rPr>
              <a:t>Reducing inequalities.</a:t>
            </a:r>
          </a:p>
          <a:p>
            <a:pPr lvl="1"/>
            <a:r>
              <a:rPr lang="en-GB" sz="2400" dirty="0" smtClean="0">
                <a:solidFill>
                  <a:schemeClr val="accent2"/>
                </a:solidFill>
              </a:rPr>
              <a:t>Future service reform.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CPP’s inequalities work stream focuses on child poverty to tackle drivers of child poverty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Key Areas for Action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Underpinning all our actions to grow our economy must be an approach which narrows health inequalities.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A </a:t>
            </a:r>
            <a:r>
              <a:rPr lang="en-GB" dirty="0" err="1" smtClean="0">
                <a:solidFill>
                  <a:schemeClr val="accent2"/>
                </a:solidFill>
              </a:rPr>
              <a:t>HiAP</a:t>
            </a:r>
            <a:r>
              <a:rPr lang="en-GB" dirty="0" smtClean="0">
                <a:solidFill>
                  <a:schemeClr val="accent2"/>
                </a:solidFill>
              </a:rPr>
              <a:t> approach needs to be embedded in Scottish Borders CPP and partner organisations.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The health of communities now and in the future depend upon us living within sustainable limits.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6912768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accent2"/>
                </a:solidFill>
              </a:rPr>
              <a:t>Priority 6: A Borders where we eat well, have a healthy weight and are physically active</a:t>
            </a:r>
            <a:endParaRPr lang="en-GB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Why this is Important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During 2013-2016, most adults in the Borders were overweight or obese (68%).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Over 1/3 of adults did not meet guidelines to undertake 150 minutes per week of moderately vigorous physical activity.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78% of adults did not consume the recommended five a day portions of fruit and vegetables.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5" y="1124744"/>
            <a:ext cx="912509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6912768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accent2"/>
                </a:solidFill>
              </a:rPr>
              <a:t>Priority 1: A Borders where we live in vibrant, healthy safe spaces and communities</a:t>
            </a:r>
            <a:endParaRPr lang="en-GB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Key Areas for Action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2"/>
                </a:solidFill>
              </a:rPr>
              <a:t>Address the </a:t>
            </a:r>
            <a:r>
              <a:rPr lang="en-GB" sz="2400" dirty="0" err="1" smtClean="0">
                <a:solidFill>
                  <a:schemeClr val="accent2"/>
                </a:solidFill>
              </a:rPr>
              <a:t>obesogenic</a:t>
            </a:r>
            <a:r>
              <a:rPr lang="en-GB" sz="2400" dirty="0" smtClean="0">
                <a:solidFill>
                  <a:schemeClr val="accent2"/>
                </a:solidFill>
              </a:rPr>
              <a:t> environment by making the Borders a place where it is easy to make the healthy choice.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Further develop prevention activities for overweight and obesity.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Increase robust signposting to services.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Ensure prevention activities are appropriately targeted.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Address disproportionate system investment towards treatment, rather than primary prevention.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Ensure staff have time to provide detailed prevention advice.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Focus our efforts on the whole life course.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4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Why this is Important</a:t>
            </a:r>
            <a:endParaRPr lang="en-GB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92184"/>
              </p:ext>
            </p:extLst>
          </p:nvPr>
        </p:nvGraphicFramePr>
        <p:xfrm>
          <a:off x="0" y="908720"/>
          <a:ext cx="9144000" cy="558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3616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RELATIVE CONTRIBUTION OF THE DETERMINANTS OF HEALTH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65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Health Behaviours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Socio-economic Factors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Clinical Care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Built Environment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765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Smoking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Education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Access to Care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Environmental Quality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765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Diet/Exercise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Employment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Quality of Care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Built Environment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765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Alcohol Use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Income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65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Poor Sexual Health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Family/Social Support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65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/>
                          <a:ea typeface="Calibri"/>
                          <a:cs typeface="Times New Roman"/>
                        </a:rPr>
                        <a:t>Source: Marmot Report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latin typeface="Calibri"/>
                          <a:ea typeface="Calibri"/>
                          <a:cs typeface="Times New Roman"/>
                        </a:rPr>
                        <a:t>Community Safety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644008" y="4077072"/>
            <a:ext cx="4499992" cy="249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628800"/>
            <a:ext cx="8676456" cy="49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dirty="0" smtClean="0">
                <a:solidFill>
                  <a:schemeClr val="accent2"/>
                </a:solidFill>
              </a:rPr>
              <a:t>Key Area for action</a:t>
            </a:r>
            <a:endParaRPr kumimoji="0" lang="en-GB" sz="3200" b="1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Health in All Policies approach to sustain collaboration and enable policy decisions to be seen through a health and equity lens.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6912768" cy="1143000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accent2"/>
                </a:solidFill>
              </a:rPr>
              <a:t>Priority 2: A Borders where we flourish in our early years</a:t>
            </a:r>
            <a:endParaRPr lang="en-GB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12768" cy="1143000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accent2"/>
                </a:solidFill>
              </a:rPr>
              <a:t>Why this is Important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896544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Investing early in our young people’s future is the best form of prevention.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ACEs are associated with long term harm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~10,000-15,000 adults in Borders could have 4 or more ACEs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1 in 5 children live in relative poverty 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A range of evidence based interventions can be taken by local partners to reduce ACEs and their impact.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18057" r="59383" b="2940"/>
          <a:stretch>
            <a:fillRect/>
          </a:stretch>
        </p:blipFill>
        <p:spPr bwMode="auto">
          <a:xfrm>
            <a:off x="683568" y="764704"/>
            <a:ext cx="7816354" cy="566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3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Key Areas for Action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All services should recognise the impact of ACEs.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Reduce the proportion of children living in relative poverty through addressing its wider causes.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Support health of mothers before or in early pregnancy.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Focus on families who face complex issues to find ways to improve outcomes for children.</a:t>
            </a:r>
          </a:p>
          <a:p>
            <a:r>
              <a:rPr lang="en-GB" sz="2800" dirty="0" smtClean="0">
                <a:solidFill>
                  <a:schemeClr val="accent2"/>
                </a:solidFill>
              </a:rPr>
              <a:t>The voices of young people need to be heard by planning and priority setting bodies.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1110</Words>
  <Application>Microsoft Office PowerPoint</Application>
  <PresentationFormat>On-screen Show (4:3)</PresentationFormat>
  <Paragraphs>150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PowerPoint Presentation</vt:lpstr>
      <vt:lpstr>PowerPoint Presentation</vt:lpstr>
      <vt:lpstr>Priority 1: A Borders where we live in vibrant, healthy safe spaces and communities</vt:lpstr>
      <vt:lpstr>Why this is Important</vt:lpstr>
      <vt:lpstr>PowerPoint Presentation</vt:lpstr>
      <vt:lpstr>Priority 2: A Borders where we flourish in our early years</vt:lpstr>
      <vt:lpstr>Why this is Important</vt:lpstr>
      <vt:lpstr>PowerPoint Presentation</vt:lpstr>
      <vt:lpstr>Key Areas for Action</vt:lpstr>
      <vt:lpstr>Priority 3: A Borders where we have good mental wellbeing</vt:lpstr>
      <vt:lpstr>Why this is Important</vt:lpstr>
      <vt:lpstr>Why this is Important</vt:lpstr>
      <vt:lpstr>PowerPoint Presentation</vt:lpstr>
      <vt:lpstr>Key Areas for Action</vt:lpstr>
      <vt:lpstr>Priority 4: A Borders where we reduce the use of and harm from alcohol, tobacco and other drugs</vt:lpstr>
      <vt:lpstr>Why this is Important </vt:lpstr>
      <vt:lpstr>PowerPoint Presentation</vt:lpstr>
      <vt:lpstr>PowerPoint Presentation</vt:lpstr>
      <vt:lpstr>PowerPoint Presentation</vt:lpstr>
      <vt:lpstr>PowerPoint Presentation</vt:lpstr>
      <vt:lpstr>Key Areas for Action</vt:lpstr>
      <vt:lpstr>Priority 5: A Borders where we have a sustainable, inclusive economy with equity of outcomes for all</vt:lpstr>
      <vt:lpstr>Why this is Important</vt:lpstr>
      <vt:lpstr>PowerPoint Presentation</vt:lpstr>
      <vt:lpstr>What we are doing in the Borders</vt:lpstr>
      <vt:lpstr>Key Areas for Action</vt:lpstr>
      <vt:lpstr>Priority 6: A Borders where we eat well, have a healthy weight and are physically active</vt:lpstr>
      <vt:lpstr>Why this is Important</vt:lpstr>
      <vt:lpstr>PowerPoint Presentation</vt:lpstr>
      <vt:lpstr>Key Areas for Action</vt:lpstr>
      <vt:lpstr>PowerPoint Presentation</vt:lpstr>
    </vt:vector>
  </TitlesOfParts>
  <Company>NHS Borders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shirleym</dc:creator>
  <cp:lastModifiedBy>Allan, Keith</cp:lastModifiedBy>
  <cp:revision>77</cp:revision>
  <dcterms:created xsi:type="dcterms:W3CDTF">2013-11-01T09:10:53Z</dcterms:created>
  <dcterms:modified xsi:type="dcterms:W3CDTF">2019-05-21T15:12:59Z</dcterms:modified>
</cp:coreProperties>
</file>